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  <p:sldId id="386" r:id="rId132"/>
    <p:sldId id="387" r:id="rId133"/>
    <p:sldId id="388" r:id="rId134"/>
    <p:sldId id="389" r:id="rId135"/>
    <p:sldId id="390" r:id="rId136"/>
    <p:sldId id="391" r:id="rId137"/>
    <p:sldId id="392" r:id="rId138"/>
    <p:sldId id="393" r:id="rId139"/>
    <p:sldId id="394" r:id="rId140"/>
    <p:sldId id="395" r:id="rId141"/>
    <p:sldId id="396" r:id="rId142"/>
    <p:sldId id="397" r:id="rId143"/>
    <p:sldId id="398" r:id="rId144"/>
    <p:sldId id="399" r:id="rId145"/>
    <p:sldId id="400" r:id="rId146"/>
    <p:sldId id="401" r:id="rId147"/>
    <p:sldId id="402" r:id="rId148"/>
    <p:sldId id="403" r:id="rId149"/>
    <p:sldId id="404" r:id="rId150"/>
    <p:sldId id="405" r:id="rId151"/>
    <p:sldId id="406" r:id="rId152"/>
    <p:sldId id="407" r:id="rId153"/>
    <p:sldId id="408" r:id="rId154"/>
    <p:sldId id="409" r:id="rId155"/>
    <p:sldId id="410" r:id="rId156"/>
    <p:sldId id="411" r:id="rId157"/>
    <p:sldId id="412" r:id="rId158"/>
    <p:sldId id="413" r:id="rId159"/>
    <p:sldId id="414" r:id="rId160"/>
    <p:sldId id="415" r:id="rId161"/>
    <p:sldId id="416" r:id="rId162"/>
    <p:sldId id="417" r:id="rId163"/>
    <p:sldId id="418" r:id="rId164"/>
    <p:sldId id="419" r:id="rId165"/>
    <p:sldId id="420" r:id="rId166"/>
    <p:sldId id="421" r:id="rId167"/>
    <p:sldId id="422" r:id="rId168"/>
    <p:sldId id="423" r:id="rId169"/>
    <p:sldId id="424" r:id="rId170"/>
    <p:sldId id="425" r:id="rId171"/>
    <p:sldId id="426" r:id="rId172"/>
    <p:sldId id="427" r:id="rId173"/>
    <p:sldId id="428" r:id="rId174"/>
    <p:sldId id="429" r:id="rId175"/>
    <p:sldId id="430" r:id="rId176"/>
    <p:sldId id="431" r:id="rId177"/>
    <p:sldId id="432" r:id="rId178"/>
    <p:sldId id="433" r:id="rId179"/>
    <p:sldId id="434" r:id="rId180"/>
    <p:sldId id="435" r:id="rId181"/>
    <p:sldId id="436" r:id="rId182"/>
    <p:sldId id="437" r:id="rId183"/>
    <p:sldId id="438" r:id="rId184"/>
    <p:sldId id="439" r:id="rId185"/>
    <p:sldId id="440" r:id="rId186"/>
    <p:sldId id="441" r:id="rId187"/>
    <p:sldId id="442" r:id="rId188"/>
    <p:sldId id="443" r:id="rId189"/>
    <p:sldId id="444" r:id="rId190"/>
    <p:sldId id="445" r:id="rId191"/>
    <p:sldId id="446" r:id="rId192"/>
    <p:sldId id="447" r:id="rId193"/>
    <p:sldId id="448" r:id="rId194"/>
    <p:sldId id="449" r:id="rId195"/>
    <p:sldId id="450" r:id="rId196"/>
    <p:sldId id="451" r:id="rId197"/>
    <p:sldId id="452" r:id="rId198"/>
    <p:sldId id="453" r:id="rId199"/>
    <p:sldId id="454" r:id="rId200"/>
    <p:sldId id="455" r:id="rId201"/>
    <p:sldId id="456" r:id="rId202"/>
    <p:sldId id="457" r:id="rId203"/>
    <p:sldId id="458" r:id="rId204"/>
    <p:sldId id="459" r:id="rId205"/>
    <p:sldId id="460" r:id="rId206"/>
    <p:sldId id="461" r:id="rId207"/>
    <p:sldId id="462" r:id="rId208"/>
    <p:sldId id="463" r:id="rId209"/>
    <p:sldId id="464" r:id="rId210"/>
    <p:sldId id="465" r:id="rId211"/>
    <p:sldId id="466" r:id="rId212"/>
    <p:sldId id="467" r:id="rId213"/>
    <p:sldId id="468" r:id="rId214"/>
    <p:sldId id="469" r:id="rId215"/>
    <p:sldId id="470" r:id="rId216"/>
    <p:sldId id="471" r:id="rId217"/>
    <p:sldId id="472" r:id="rId218"/>
    <p:sldId id="473" r:id="rId219"/>
    <p:sldId id="474" r:id="rId220"/>
    <p:sldId id="475" r:id="rId221"/>
    <p:sldId id="476" r:id="rId222"/>
    <p:sldId id="477" r:id="rId223"/>
    <p:sldId id="478" r:id="rId224"/>
    <p:sldId id="479" r:id="rId225"/>
    <p:sldId id="480" r:id="rId226"/>
    <p:sldId id="481" r:id="rId227"/>
    <p:sldId id="482" r:id="rId228"/>
    <p:sldId id="483" r:id="rId229"/>
    <p:sldId id="484" r:id="rId230"/>
    <p:sldId id="485" r:id="rId231"/>
    <p:sldId id="486" r:id="rId232"/>
    <p:sldId id="487" r:id="rId233"/>
    <p:sldId id="488" r:id="rId234"/>
    <p:sldId id="489" r:id="rId235"/>
    <p:sldId id="490" r:id="rId236"/>
    <p:sldId id="491" r:id="rId237"/>
    <p:sldId id="492" r:id="rId238"/>
    <p:sldId id="493" r:id="rId239"/>
    <p:sldId id="494" r:id="rId240"/>
    <p:sldId id="495" r:id="rId241"/>
    <p:sldId id="496" r:id="rId242"/>
    <p:sldId id="497" r:id="rId243"/>
    <p:sldId id="498" r:id="rId244"/>
    <p:sldId id="499" r:id="rId245"/>
    <p:sldId id="500" r:id="rId246"/>
    <p:sldId id="501" r:id="rId247"/>
    <p:sldId id="502" r:id="rId248"/>
    <p:sldId id="503" r:id="rId249"/>
    <p:sldId id="504" r:id="rId250"/>
    <p:sldId id="505" r:id="rId251"/>
    <p:sldId id="506" r:id="rId252"/>
    <p:sldId id="507" r:id="rId253"/>
    <p:sldId id="508" r:id="rId254"/>
    <p:sldId id="509" r:id="rId255"/>
    <p:sldId id="510" r:id="rId256"/>
    <p:sldId id="511" r:id="rId257"/>
    <p:sldId id="512" r:id="rId258"/>
    <p:sldId id="513" r:id="rId259"/>
    <p:sldId id="514" r:id="rId260"/>
    <p:sldId id="515" r:id="rId261"/>
    <p:sldId id="516" r:id="rId262"/>
    <p:sldId id="517" r:id="rId263"/>
    <p:sldId id="518" r:id="rId264"/>
    <p:sldId id="519" r:id="rId265"/>
    <p:sldId id="520" r:id="rId266"/>
    <p:sldId id="521" r:id="rId267"/>
    <p:sldId id="522" r:id="rId268"/>
    <p:sldId id="523" r:id="rId269"/>
    <p:sldId id="524" r:id="rId270"/>
    <p:sldId id="525" r:id="rId271"/>
    <p:sldId id="526" r:id="rId272"/>
    <p:sldId id="527" r:id="rId273"/>
    <p:sldId id="528" r:id="rId274"/>
    <p:sldId id="529" r:id="rId275"/>
    <p:sldId id="530" r:id="rId276"/>
    <p:sldId id="531" r:id="rId277"/>
    <p:sldId id="532" r:id="rId278"/>
    <p:sldId id="533" r:id="rId279"/>
    <p:sldId id="534" r:id="rId280"/>
    <p:sldId id="535" r:id="rId281"/>
    <p:sldId id="536" r:id="rId282"/>
    <p:sldId id="537" r:id="rId283"/>
    <p:sldId id="538" r:id="rId284"/>
    <p:sldId id="539" r:id="rId285"/>
    <p:sldId id="540" r:id="rId286"/>
    <p:sldId id="541" r:id="rId287"/>
    <p:sldId id="542" r:id="rId288"/>
    <p:sldId id="543" r:id="rId289"/>
    <p:sldId id="544" r:id="rId290"/>
    <p:sldId id="545" r:id="rId291"/>
    <p:sldId id="546" r:id="rId292"/>
    <p:sldId id="547" r:id="rId293"/>
    <p:sldId id="548" r:id="rId294"/>
    <p:sldId id="549" r:id="rId295"/>
    <p:sldId id="550" r:id="rId296"/>
    <p:sldId id="551" r:id="rId297"/>
    <p:sldId id="552" r:id="rId298"/>
    <p:sldId id="553" r:id="rId299"/>
    <p:sldId id="554" r:id="rId300"/>
    <p:sldId id="555" r:id="rId301"/>
    <p:sldId id="556" r:id="rId302"/>
    <p:sldId id="557" r:id="rId303"/>
    <p:sldId id="558" r:id="rId304"/>
    <p:sldId id="559" r:id="rId305"/>
    <p:sldId id="560" r:id="rId306"/>
    <p:sldId id="561" r:id="rId307"/>
    <p:sldId id="562" r:id="rId308"/>
    <p:sldId id="563" r:id="rId309"/>
    <p:sldId id="564" r:id="rId310"/>
    <p:sldId id="565" r:id="rId311"/>
    <p:sldId id="566" r:id="rId312"/>
    <p:sldId id="567" r:id="rId313"/>
    <p:sldId id="568" r:id="rId314"/>
    <p:sldId id="569" r:id="rId315"/>
    <p:sldId id="570" r:id="rId316"/>
    <p:sldId id="571" r:id="rId317"/>
    <p:sldId id="572" r:id="rId318"/>
    <p:sldId id="573" r:id="rId319"/>
    <p:sldId id="574" r:id="rId320"/>
    <p:sldId id="575" r:id="rId321"/>
    <p:sldId id="576" r:id="rId322"/>
    <p:sldId id="577" r:id="rId323"/>
    <p:sldId id="578" r:id="rId324"/>
    <p:sldId id="579" r:id="rId325"/>
    <p:sldId id="580" r:id="rId326"/>
    <p:sldId id="581" r:id="rId327"/>
    <p:sldId id="582" r:id="rId328"/>
    <p:sldId id="583" r:id="rId329"/>
    <p:sldId id="584" r:id="rId330"/>
    <p:sldId id="585" r:id="rId331"/>
    <p:sldId id="586" r:id="rId332"/>
    <p:sldId id="587" r:id="rId333"/>
    <p:sldId id="588" r:id="rId334"/>
    <p:sldId id="589" r:id="rId335"/>
    <p:sldId id="590" r:id="rId336"/>
    <p:sldId id="591" r:id="rId337"/>
    <p:sldId id="592" r:id="rId338"/>
    <p:sldId id="593" r:id="rId339"/>
    <p:sldId id="594" r:id="rId340"/>
    <p:sldId id="595" r:id="rId341"/>
    <p:sldId id="596" r:id="rId342"/>
    <p:sldId id="597" r:id="rId343"/>
    <p:sldId id="598" r:id="rId344"/>
    <p:sldId id="599" r:id="rId345"/>
    <p:sldId id="600" r:id="rId346"/>
    <p:sldId id="601" r:id="rId347"/>
    <p:sldId id="602" r:id="rId348"/>
    <p:sldId id="603" r:id="rId349"/>
    <p:sldId id="604" r:id="rId350"/>
    <p:sldId id="605" r:id="rId351"/>
    <p:sldId id="606" r:id="rId352"/>
    <p:sldId id="607" r:id="rId353"/>
    <p:sldId id="608" r:id="rId354"/>
    <p:sldId id="609" r:id="rId355"/>
    <p:sldId id="610" r:id="rId356"/>
    <p:sldId id="611" r:id="rId357"/>
    <p:sldId id="612" r:id="rId358"/>
    <p:sldId id="613" r:id="rId359"/>
    <p:sldId id="614" r:id="rId360"/>
    <p:sldId id="615" r:id="rId361"/>
    <p:sldId id="616" r:id="rId362"/>
    <p:sldId id="617" r:id="rId363"/>
    <p:sldId id="618" r:id="rId364"/>
    <p:sldId id="619" r:id="rId365"/>
    <p:sldId id="620" r:id="rId366"/>
    <p:sldId id="621" r:id="rId367"/>
    <p:sldId id="622" r:id="rId368"/>
    <p:sldId id="623" r:id="rId369"/>
    <p:sldId id="624" r:id="rId370"/>
    <p:sldId id="625" r:id="rId371"/>
    <p:sldId id="626" r:id="rId372"/>
    <p:sldId id="627" r:id="rId373"/>
    <p:sldId id="628" r:id="rId374"/>
    <p:sldId id="629" r:id="rId375"/>
    <p:sldId id="630" r:id="rId376"/>
    <p:sldId id="631" r:id="rId377"/>
    <p:sldId id="632" r:id="rId378"/>
    <p:sldId id="633" r:id="rId379"/>
    <p:sldId id="634" r:id="rId380"/>
    <p:sldId id="635" r:id="rId381"/>
    <p:sldId id="636" r:id="rId382"/>
    <p:sldId id="637" r:id="rId383"/>
    <p:sldId id="638" r:id="rId384"/>
    <p:sldId id="639" r:id="rId385"/>
    <p:sldId id="640" r:id="rId386"/>
    <p:sldId id="641" r:id="rId387"/>
    <p:sldId id="642" r:id="rId388"/>
    <p:sldId id="643" r:id="rId389"/>
    <p:sldId id="644" r:id="rId390"/>
    <p:sldId id="645" r:id="rId391"/>
    <p:sldId id="646" r:id="rId392"/>
    <p:sldId id="647" r:id="rId393"/>
    <p:sldId id="648" r:id="rId394"/>
    <p:sldId id="649" r:id="rId395"/>
    <p:sldId id="650" r:id="rId396"/>
    <p:sldId id="651" r:id="rId397"/>
    <p:sldId id="652" r:id="rId398"/>
    <p:sldId id="653" r:id="rId399"/>
    <p:sldId id="654" r:id="rId400"/>
    <p:sldId id="655" r:id="rId401"/>
    <p:sldId id="656" r:id="rId402"/>
    <p:sldId id="657" r:id="rId403"/>
    <p:sldId id="658" r:id="rId404"/>
    <p:sldId id="659" r:id="rId405"/>
    <p:sldId id="660" r:id="rId406"/>
    <p:sldId id="661" r:id="rId40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64" d="100"/>
          <a:sy n="64" d="100"/>
        </p:scale>
        <p:origin x="1197" y="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324" Type="http://schemas.openxmlformats.org/officeDocument/2006/relationships/slide" Target="slides/slide323.xml"/><Relationship Id="rId366" Type="http://schemas.openxmlformats.org/officeDocument/2006/relationships/slide" Target="slides/slide365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268" Type="http://schemas.openxmlformats.org/officeDocument/2006/relationships/slide" Target="slides/slide267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335" Type="http://schemas.openxmlformats.org/officeDocument/2006/relationships/slide" Target="slides/slide334.xml"/><Relationship Id="rId377" Type="http://schemas.openxmlformats.org/officeDocument/2006/relationships/slide" Target="slides/slide376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402" Type="http://schemas.openxmlformats.org/officeDocument/2006/relationships/slide" Target="slides/slide401.xml"/><Relationship Id="rId279" Type="http://schemas.openxmlformats.org/officeDocument/2006/relationships/slide" Target="slides/slide278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346" Type="http://schemas.openxmlformats.org/officeDocument/2006/relationships/slide" Target="slides/slide345.xml"/><Relationship Id="rId388" Type="http://schemas.openxmlformats.org/officeDocument/2006/relationships/slide" Target="slides/slide387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48" Type="http://schemas.openxmlformats.org/officeDocument/2006/relationships/slide" Target="slides/slide247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315" Type="http://schemas.openxmlformats.org/officeDocument/2006/relationships/slide" Target="slides/slide314.xml"/><Relationship Id="rId357" Type="http://schemas.openxmlformats.org/officeDocument/2006/relationships/slide" Target="slides/slide356.xml"/><Relationship Id="rId54" Type="http://schemas.openxmlformats.org/officeDocument/2006/relationships/slide" Target="slides/slide53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217" Type="http://schemas.openxmlformats.org/officeDocument/2006/relationships/slide" Target="slides/slide216.xml"/><Relationship Id="rId399" Type="http://schemas.openxmlformats.org/officeDocument/2006/relationships/slide" Target="slides/slide398.xml"/><Relationship Id="rId259" Type="http://schemas.openxmlformats.org/officeDocument/2006/relationships/slide" Target="slides/slide258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326" Type="http://schemas.openxmlformats.org/officeDocument/2006/relationships/slide" Target="slides/slide325.xml"/><Relationship Id="rId65" Type="http://schemas.openxmlformats.org/officeDocument/2006/relationships/slide" Target="slides/slide64.xml"/><Relationship Id="rId130" Type="http://schemas.openxmlformats.org/officeDocument/2006/relationships/slide" Target="slides/slide129.xml"/><Relationship Id="rId368" Type="http://schemas.openxmlformats.org/officeDocument/2006/relationships/slide" Target="slides/slide367.xml"/><Relationship Id="rId172" Type="http://schemas.openxmlformats.org/officeDocument/2006/relationships/slide" Target="slides/slide171.xml"/><Relationship Id="rId228" Type="http://schemas.openxmlformats.org/officeDocument/2006/relationships/slide" Target="slides/slide227.xml"/><Relationship Id="rId281" Type="http://schemas.openxmlformats.org/officeDocument/2006/relationships/slide" Target="slides/slide280.xml"/><Relationship Id="rId337" Type="http://schemas.openxmlformats.org/officeDocument/2006/relationships/slide" Target="slides/slide336.xml"/><Relationship Id="rId34" Type="http://schemas.openxmlformats.org/officeDocument/2006/relationships/slide" Target="slides/slide33.xml"/><Relationship Id="rId76" Type="http://schemas.openxmlformats.org/officeDocument/2006/relationships/slide" Target="slides/slide75.xml"/><Relationship Id="rId141" Type="http://schemas.openxmlformats.org/officeDocument/2006/relationships/slide" Target="slides/slide140.xml"/><Relationship Id="rId379" Type="http://schemas.openxmlformats.org/officeDocument/2006/relationships/slide" Target="slides/slide378.xml"/><Relationship Id="rId7" Type="http://schemas.openxmlformats.org/officeDocument/2006/relationships/slide" Target="slides/slide6.xml"/><Relationship Id="rId183" Type="http://schemas.openxmlformats.org/officeDocument/2006/relationships/slide" Target="slides/slide182.xml"/><Relationship Id="rId239" Type="http://schemas.openxmlformats.org/officeDocument/2006/relationships/slide" Target="slides/slide238.xml"/><Relationship Id="rId390" Type="http://schemas.openxmlformats.org/officeDocument/2006/relationships/slide" Target="slides/slide389.xml"/><Relationship Id="rId404" Type="http://schemas.openxmlformats.org/officeDocument/2006/relationships/slide" Target="slides/slide403.xml"/><Relationship Id="rId250" Type="http://schemas.openxmlformats.org/officeDocument/2006/relationships/slide" Target="slides/slide249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45" Type="http://schemas.openxmlformats.org/officeDocument/2006/relationships/slide" Target="slides/slide44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348" Type="http://schemas.openxmlformats.org/officeDocument/2006/relationships/slide" Target="slides/slide347.xml"/><Relationship Id="rId152" Type="http://schemas.openxmlformats.org/officeDocument/2006/relationships/slide" Target="slides/slide151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56" Type="http://schemas.openxmlformats.org/officeDocument/2006/relationships/slide" Target="slides/slide55.xml"/><Relationship Id="rId317" Type="http://schemas.openxmlformats.org/officeDocument/2006/relationships/slide" Target="slides/slide316.xml"/><Relationship Id="rId359" Type="http://schemas.openxmlformats.org/officeDocument/2006/relationships/slide" Target="slides/slide358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63" Type="http://schemas.openxmlformats.org/officeDocument/2006/relationships/slide" Target="slides/slide162.xml"/><Relationship Id="rId219" Type="http://schemas.openxmlformats.org/officeDocument/2006/relationships/slide" Target="slides/slide218.xml"/><Relationship Id="rId370" Type="http://schemas.openxmlformats.org/officeDocument/2006/relationships/slide" Target="slides/slide369.xml"/><Relationship Id="rId230" Type="http://schemas.openxmlformats.org/officeDocument/2006/relationships/slide" Target="slides/slide229.xml"/><Relationship Id="rId25" Type="http://schemas.openxmlformats.org/officeDocument/2006/relationships/slide" Target="slides/slide24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328" Type="http://schemas.openxmlformats.org/officeDocument/2006/relationships/slide" Target="slides/slide327.xml"/><Relationship Id="rId132" Type="http://schemas.openxmlformats.org/officeDocument/2006/relationships/slide" Target="slides/slide131.xml"/><Relationship Id="rId174" Type="http://schemas.openxmlformats.org/officeDocument/2006/relationships/slide" Target="slides/slide173.xml"/><Relationship Id="rId381" Type="http://schemas.openxmlformats.org/officeDocument/2006/relationships/slide" Target="slides/slide380.xml"/><Relationship Id="rId241" Type="http://schemas.openxmlformats.org/officeDocument/2006/relationships/slide" Target="slides/slide240.xml"/><Relationship Id="rId36" Type="http://schemas.openxmlformats.org/officeDocument/2006/relationships/slide" Target="slides/slide35.xml"/><Relationship Id="rId283" Type="http://schemas.openxmlformats.org/officeDocument/2006/relationships/slide" Target="slides/slide282.xml"/><Relationship Id="rId339" Type="http://schemas.openxmlformats.org/officeDocument/2006/relationships/slide" Target="slides/slide338.xml"/><Relationship Id="rId78" Type="http://schemas.openxmlformats.org/officeDocument/2006/relationships/slide" Target="slides/slide77.xml"/><Relationship Id="rId101" Type="http://schemas.openxmlformats.org/officeDocument/2006/relationships/slide" Target="slides/slide100.xml"/><Relationship Id="rId143" Type="http://schemas.openxmlformats.org/officeDocument/2006/relationships/slide" Target="slides/slide142.xml"/><Relationship Id="rId185" Type="http://schemas.openxmlformats.org/officeDocument/2006/relationships/slide" Target="slides/slide184.xml"/><Relationship Id="rId350" Type="http://schemas.openxmlformats.org/officeDocument/2006/relationships/slide" Target="slides/slide349.xml"/><Relationship Id="rId406" Type="http://schemas.openxmlformats.org/officeDocument/2006/relationships/slide" Target="slides/slide405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392" Type="http://schemas.openxmlformats.org/officeDocument/2006/relationships/slide" Target="slides/slide391.xml"/><Relationship Id="rId252" Type="http://schemas.openxmlformats.org/officeDocument/2006/relationships/slide" Target="slides/slide251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47" Type="http://schemas.openxmlformats.org/officeDocument/2006/relationships/slide" Target="slides/slide46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54" Type="http://schemas.openxmlformats.org/officeDocument/2006/relationships/slide" Target="slides/slide153.xml"/><Relationship Id="rId361" Type="http://schemas.openxmlformats.org/officeDocument/2006/relationships/slide" Target="slides/slide360.xml"/><Relationship Id="rId196" Type="http://schemas.openxmlformats.org/officeDocument/2006/relationships/slide" Target="slides/slide195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63" Type="http://schemas.openxmlformats.org/officeDocument/2006/relationships/slide" Target="slides/slide262.xml"/><Relationship Id="rId319" Type="http://schemas.openxmlformats.org/officeDocument/2006/relationships/slide" Target="slides/slide318.xml"/><Relationship Id="rId58" Type="http://schemas.openxmlformats.org/officeDocument/2006/relationships/slide" Target="slides/slide57.xml"/><Relationship Id="rId123" Type="http://schemas.openxmlformats.org/officeDocument/2006/relationships/slide" Target="slides/slide122.xml"/><Relationship Id="rId330" Type="http://schemas.openxmlformats.org/officeDocument/2006/relationships/slide" Target="slides/slide329.xml"/><Relationship Id="rId165" Type="http://schemas.openxmlformats.org/officeDocument/2006/relationships/slide" Target="slides/slide164.xml"/><Relationship Id="rId372" Type="http://schemas.openxmlformats.org/officeDocument/2006/relationships/slide" Target="slides/slide371.xml"/><Relationship Id="rId232" Type="http://schemas.openxmlformats.org/officeDocument/2006/relationships/slide" Target="slides/slide231.xml"/><Relationship Id="rId274" Type="http://schemas.openxmlformats.org/officeDocument/2006/relationships/slide" Target="slides/slide273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320" Type="http://schemas.openxmlformats.org/officeDocument/2006/relationships/slide" Target="slides/slide319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341" Type="http://schemas.openxmlformats.org/officeDocument/2006/relationships/slide" Target="slides/slide340.xml"/><Relationship Id="rId362" Type="http://schemas.openxmlformats.org/officeDocument/2006/relationships/slide" Target="slides/slide361.xml"/><Relationship Id="rId383" Type="http://schemas.openxmlformats.org/officeDocument/2006/relationships/slide" Target="slides/slide382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slide" Target="slides/slide284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310" Type="http://schemas.openxmlformats.org/officeDocument/2006/relationships/slide" Target="slides/slide309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331" Type="http://schemas.openxmlformats.org/officeDocument/2006/relationships/slide" Target="slides/slide330.xml"/><Relationship Id="rId352" Type="http://schemas.openxmlformats.org/officeDocument/2006/relationships/slide" Target="slides/slide351.xml"/><Relationship Id="rId373" Type="http://schemas.openxmlformats.org/officeDocument/2006/relationships/slide" Target="slides/slide372.xml"/><Relationship Id="rId394" Type="http://schemas.openxmlformats.org/officeDocument/2006/relationships/slide" Target="slides/slide393.xml"/><Relationship Id="rId408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slide" Target="slides/slide299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321" Type="http://schemas.openxmlformats.org/officeDocument/2006/relationships/slide" Target="slides/slide320.xml"/><Relationship Id="rId342" Type="http://schemas.openxmlformats.org/officeDocument/2006/relationships/slide" Target="slides/slide341.xml"/><Relationship Id="rId363" Type="http://schemas.openxmlformats.org/officeDocument/2006/relationships/slide" Target="slides/slide362.xml"/><Relationship Id="rId384" Type="http://schemas.openxmlformats.org/officeDocument/2006/relationships/slide" Target="slides/slide383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332" Type="http://schemas.openxmlformats.org/officeDocument/2006/relationships/slide" Target="slides/slide331.xml"/><Relationship Id="rId353" Type="http://schemas.openxmlformats.org/officeDocument/2006/relationships/slide" Target="slides/slide352.xml"/><Relationship Id="rId374" Type="http://schemas.openxmlformats.org/officeDocument/2006/relationships/slide" Target="slides/slide373.xml"/><Relationship Id="rId395" Type="http://schemas.openxmlformats.org/officeDocument/2006/relationships/slide" Target="slides/slide394.xml"/><Relationship Id="rId409" Type="http://schemas.openxmlformats.org/officeDocument/2006/relationships/viewProps" Target="viewProps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322" Type="http://schemas.openxmlformats.org/officeDocument/2006/relationships/slide" Target="slides/slide321.xml"/><Relationship Id="rId343" Type="http://schemas.openxmlformats.org/officeDocument/2006/relationships/slide" Target="slides/slide342.xml"/><Relationship Id="rId364" Type="http://schemas.openxmlformats.org/officeDocument/2006/relationships/slide" Target="slides/slide363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385" Type="http://schemas.openxmlformats.org/officeDocument/2006/relationships/slide" Target="slides/slide384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410" Type="http://schemas.openxmlformats.org/officeDocument/2006/relationships/theme" Target="theme/theme1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312" Type="http://schemas.openxmlformats.org/officeDocument/2006/relationships/slide" Target="slides/slide311.xml"/><Relationship Id="rId333" Type="http://schemas.openxmlformats.org/officeDocument/2006/relationships/slide" Target="slides/slide332.xml"/><Relationship Id="rId354" Type="http://schemas.openxmlformats.org/officeDocument/2006/relationships/slide" Target="slides/slide353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75" Type="http://schemas.openxmlformats.org/officeDocument/2006/relationships/slide" Target="slides/slide374.xml"/><Relationship Id="rId396" Type="http://schemas.openxmlformats.org/officeDocument/2006/relationships/slide" Target="slides/slide395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400" Type="http://schemas.openxmlformats.org/officeDocument/2006/relationships/slide" Target="slides/slide399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302" Type="http://schemas.openxmlformats.org/officeDocument/2006/relationships/slide" Target="slides/slide301.xml"/><Relationship Id="rId323" Type="http://schemas.openxmlformats.org/officeDocument/2006/relationships/slide" Target="slides/slide322.xml"/><Relationship Id="rId344" Type="http://schemas.openxmlformats.org/officeDocument/2006/relationships/slide" Target="slides/slide343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365" Type="http://schemas.openxmlformats.org/officeDocument/2006/relationships/slide" Target="slides/slide364.xml"/><Relationship Id="rId386" Type="http://schemas.openxmlformats.org/officeDocument/2006/relationships/slide" Target="slides/slide385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411" Type="http://schemas.openxmlformats.org/officeDocument/2006/relationships/tableStyles" Target="tableStyles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313" Type="http://schemas.openxmlformats.org/officeDocument/2006/relationships/slide" Target="slides/slide312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334" Type="http://schemas.openxmlformats.org/officeDocument/2006/relationships/slide" Target="slides/slide333.xml"/><Relationship Id="rId355" Type="http://schemas.openxmlformats.org/officeDocument/2006/relationships/slide" Target="slides/slide354.xml"/><Relationship Id="rId376" Type="http://schemas.openxmlformats.org/officeDocument/2006/relationships/slide" Target="slides/slide375.xml"/><Relationship Id="rId397" Type="http://schemas.openxmlformats.org/officeDocument/2006/relationships/slide" Target="slides/slide396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401" Type="http://schemas.openxmlformats.org/officeDocument/2006/relationships/slide" Target="slides/slide400.xml"/><Relationship Id="rId303" Type="http://schemas.openxmlformats.org/officeDocument/2006/relationships/slide" Target="slides/slide302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345" Type="http://schemas.openxmlformats.org/officeDocument/2006/relationships/slide" Target="slides/slide344.xml"/><Relationship Id="rId387" Type="http://schemas.openxmlformats.org/officeDocument/2006/relationships/slide" Target="slides/slide386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356" Type="http://schemas.openxmlformats.org/officeDocument/2006/relationships/slide" Target="slides/slide355.xml"/><Relationship Id="rId398" Type="http://schemas.openxmlformats.org/officeDocument/2006/relationships/slide" Target="slides/slide397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258" Type="http://schemas.openxmlformats.org/officeDocument/2006/relationships/slide" Target="slides/slide257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325" Type="http://schemas.openxmlformats.org/officeDocument/2006/relationships/slide" Target="slides/slide324.xml"/><Relationship Id="rId367" Type="http://schemas.openxmlformats.org/officeDocument/2006/relationships/slide" Target="slides/slide366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336" Type="http://schemas.openxmlformats.org/officeDocument/2006/relationships/slide" Target="slides/slide335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378" Type="http://schemas.openxmlformats.org/officeDocument/2006/relationships/slide" Target="slides/slide377.xml"/><Relationship Id="rId403" Type="http://schemas.openxmlformats.org/officeDocument/2006/relationships/slide" Target="slides/slide402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347" Type="http://schemas.openxmlformats.org/officeDocument/2006/relationships/slide" Target="slides/slide346.xml"/><Relationship Id="rId44" Type="http://schemas.openxmlformats.org/officeDocument/2006/relationships/slide" Target="slides/slide43.xml"/><Relationship Id="rId86" Type="http://schemas.openxmlformats.org/officeDocument/2006/relationships/slide" Target="slides/slide85.xml"/><Relationship Id="rId151" Type="http://schemas.openxmlformats.org/officeDocument/2006/relationships/slide" Target="slides/slide150.xml"/><Relationship Id="rId389" Type="http://schemas.openxmlformats.org/officeDocument/2006/relationships/slide" Target="slides/slide388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316" Type="http://schemas.openxmlformats.org/officeDocument/2006/relationships/slide" Target="slides/slide315.xml"/><Relationship Id="rId55" Type="http://schemas.openxmlformats.org/officeDocument/2006/relationships/slide" Target="slides/slide54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358" Type="http://schemas.openxmlformats.org/officeDocument/2006/relationships/slide" Target="slides/slide357.xml"/><Relationship Id="rId162" Type="http://schemas.openxmlformats.org/officeDocument/2006/relationships/slide" Target="slides/slide161.xml"/><Relationship Id="rId218" Type="http://schemas.openxmlformats.org/officeDocument/2006/relationships/slide" Target="slides/slide217.xml"/><Relationship Id="rId271" Type="http://schemas.openxmlformats.org/officeDocument/2006/relationships/slide" Target="slides/slide270.xml"/><Relationship Id="rId24" Type="http://schemas.openxmlformats.org/officeDocument/2006/relationships/slide" Target="slides/slide23.xml"/><Relationship Id="rId66" Type="http://schemas.openxmlformats.org/officeDocument/2006/relationships/slide" Target="slides/slide65.xml"/><Relationship Id="rId131" Type="http://schemas.openxmlformats.org/officeDocument/2006/relationships/slide" Target="slides/slide130.xml"/><Relationship Id="rId327" Type="http://schemas.openxmlformats.org/officeDocument/2006/relationships/slide" Target="slides/slide326.xml"/><Relationship Id="rId369" Type="http://schemas.openxmlformats.org/officeDocument/2006/relationships/slide" Target="slides/slide368.xml"/><Relationship Id="rId173" Type="http://schemas.openxmlformats.org/officeDocument/2006/relationships/slide" Target="slides/slide172.xml"/><Relationship Id="rId229" Type="http://schemas.openxmlformats.org/officeDocument/2006/relationships/slide" Target="slides/slide228.xml"/><Relationship Id="rId380" Type="http://schemas.openxmlformats.org/officeDocument/2006/relationships/slide" Target="slides/slide379.xml"/><Relationship Id="rId240" Type="http://schemas.openxmlformats.org/officeDocument/2006/relationships/slide" Target="slides/slide239.xml"/><Relationship Id="rId35" Type="http://schemas.openxmlformats.org/officeDocument/2006/relationships/slide" Target="slides/slide34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38" Type="http://schemas.openxmlformats.org/officeDocument/2006/relationships/slide" Target="slides/slide337.xml"/><Relationship Id="rId8" Type="http://schemas.openxmlformats.org/officeDocument/2006/relationships/slide" Target="slides/slide7.xml"/><Relationship Id="rId142" Type="http://schemas.openxmlformats.org/officeDocument/2006/relationships/slide" Target="slides/slide141.xml"/><Relationship Id="rId184" Type="http://schemas.openxmlformats.org/officeDocument/2006/relationships/slide" Target="slides/slide183.xml"/><Relationship Id="rId391" Type="http://schemas.openxmlformats.org/officeDocument/2006/relationships/slide" Target="slides/slide390.xml"/><Relationship Id="rId405" Type="http://schemas.openxmlformats.org/officeDocument/2006/relationships/slide" Target="slides/slide404.xml"/><Relationship Id="rId251" Type="http://schemas.openxmlformats.org/officeDocument/2006/relationships/slide" Target="slides/slide250.xml"/><Relationship Id="rId46" Type="http://schemas.openxmlformats.org/officeDocument/2006/relationships/slide" Target="slides/slide45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349" Type="http://schemas.openxmlformats.org/officeDocument/2006/relationships/slide" Target="slides/slide348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3" Type="http://schemas.openxmlformats.org/officeDocument/2006/relationships/slide" Target="slides/slide152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360" Type="http://schemas.openxmlformats.org/officeDocument/2006/relationships/slide" Target="slides/slide359.xml"/><Relationship Id="rId220" Type="http://schemas.openxmlformats.org/officeDocument/2006/relationships/slide" Target="slides/slide219.xml"/><Relationship Id="rId15" Type="http://schemas.openxmlformats.org/officeDocument/2006/relationships/slide" Target="slides/slide14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318" Type="http://schemas.openxmlformats.org/officeDocument/2006/relationships/slide" Target="slides/slide317.xml"/><Relationship Id="rId99" Type="http://schemas.openxmlformats.org/officeDocument/2006/relationships/slide" Target="slides/slide98.xml"/><Relationship Id="rId122" Type="http://schemas.openxmlformats.org/officeDocument/2006/relationships/slide" Target="slides/slide121.xml"/><Relationship Id="rId164" Type="http://schemas.openxmlformats.org/officeDocument/2006/relationships/slide" Target="slides/slide163.xml"/><Relationship Id="rId371" Type="http://schemas.openxmlformats.org/officeDocument/2006/relationships/slide" Target="slides/slide370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73" Type="http://schemas.openxmlformats.org/officeDocument/2006/relationships/slide" Target="slides/slide272.xml"/><Relationship Id="rId329" Type="http://schemas.openxmlformats.org/officeDocument/2006/relationships/slide" Target="slides/slide328.xml"/><Relationship Id="rId68" Type="http://schemas.openxmlformats.org/officeDocument/2006/relationships/slide" Target="slides/slide67.xml"/><Relationship Id="rId133" Type="http://schemas.openxmlformats.org/officeDocument/2006/relationships/slide" Target="slides/slide132.xml"/><Relationship Id="rId175" Type="http://schemas.openxmlformats.org/officeDocument/2006/relationships/slide" Target="slides/slide174.xml"/><Relationship Id="rId340" Type="http://schemas.openxmlformats.org/officeDocument/2006/relationships/slide" Target="slides/slide339.xml"/><Relationship Id="rId200" Type="http://schemas.openxmlformats.org/officeDocument/2006/relationships/slide" Target="slides/slide199.xml"/><Relationship Id="rId382" Type="http://schemas.openxmlformats.org/officeDocument/2006/relationships/slide" Target="slides/slide381.xml"/><Relationship Id="rId242" Type="http://schemas.openxmlformats.org/officeDocument/2006/relationships/slide" Target="slides/slide241.xml"/><Relationship Id="rId284" Type="http://schemas.openxmlformats.org/officeDocument/2006/relationships/slide" Target="slides/slide283.xml"/><Relationship Id="rId37" Type="http://schemas.openxmlformats.org/officeDocument/2006/relationships/slide" Target="slides/slide36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86" Type="http://schemas.openxmlformats.org/officeDocument/2006/relationships/slide" Target="slides/slide185.xml"/><Relationship Id="rId351" Type="http://schemas.openxmlformats.org/officeDocument/2006/relationships/slide" Target="slides/slide350.xml"/><Relationship Id="rId393" Type="http://schemas.openxmlformats.org/officeDocument/2006/relationships/slide" Target="slides/slide392.xml"/><Relationship Id="rId407" Type="http://schemas.openxmlformats.org/officeDocument/2006/relationships/slide" Target="slides/slide406.xml"/><Relationship Id="rId211" Type="http://schemas.openxmlformats.org/officeDocument/2006/relationships/slide" Target="slides/slide210.xml"/><Relationship Id="rId253" Type="http://schemas.openxmlformats.org/officeDocument/2006/relationships/slide" Target="slides/slide252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3/31/2025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3/31/2025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3/31/2025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3/31/2025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3/31/2025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3/31/2025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3/31/2025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/Relationships>
</file>

<file path=ppt/slides/_rels/slide2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/Relationships>
</file>

<file path=ppt/slides/_rels/slide2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/Relationships>
</file>

<file path=ppt/slides/_rels/slide2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/Relationships>
</file>

<file path=ppt/slides/_rels/slide2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2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/Relationships>
</file>

<file path=ppt/slides/_rels/slide2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/Relationships>
</file>

<file path=ppt/slides/_rels/slide2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/Relationships>
</file>

<file path=ppt/slides/_rels/slide2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/Relationships>
</file>

<file path=ppt/slides/_rels/slide2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/Relationships>
</file>

<file path=ppt/slides/_rels/slide2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/Relationships>
</file>

<file path=ppt/slides/_rels/slide2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/Relationships>
</file>

<file path=ppt/slides/_rels/slide2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/Relationships>
</file>

<file path=ppt/slides/_rels/slide2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/Relationships>
</file>

<file path=ppt/slides/_rels/slide2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2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/Relationships>
</file>

<file path=ppt/slides/_rels/slide2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/Relationships>
</file>

<file path=ppt/slides/_rels/slide2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/Relationships>
</file>

<file path=ppt/slides/_rels/slide2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/Relationships>
</file>

<file path=ppt/slides/_rels/slide2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/Relationships>
</file>

<file path=ppt/slides/_rels/slide2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/Relationships>
</file>

<file path=ppt/slides/_rels/slide2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/Relationships>
</file>

<file path=ppt/slides/_rels/slide2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/Relationships>
</file>

<file path=ppt/slides/_rels/slide2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6.xml"/></Relationships>
</file>

<file path=ppt/slides/_rels/slide2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2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/Relationships>
</file>

<file path=ppt/slides/_rels/slide2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/Relationships>
</file>

<file path=ppt/slides/_rels/slide2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/Relationships>
</file>

<file path=ppt/slides/_rels/slide2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/Relationships>
</file>

<file path=ppt/slides/_rels/slide2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/Relationships>
</file>

<file path=ppt/slides/_rels/slide2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/Relationships>
</file>

<file path=ppt/slides/_rels/slide2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/Relationships>
</file>

<file path=ppt/slides/_rels/slide2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/Relationships>
</file>

<file path=ppt/slides/_rels/slide2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/Relationships>
</file>

<file path=ppt/slides/_rels/slide2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2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/Relationships>
</file>

<file path=ppt/slides/_rels/slide2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/Relationships>
</file>

<file path=ppt/slides/_rels/slide2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/Relationships>
</file>

<file path=ppt/slides/_rels/slide2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/Relationships>
</file>

<file path=ppt/slides/_rels/slide2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/Relationships>
</file>

<file path=ppt/slides/_rels/slide2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/Relationships>
</file>

<file path=ppt/slides/_rels/slide2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/Relationships>
</file>

<file path=ppt/slides/_rels/slide2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/Relationships>
</file>

<file path=ppt/slides/_rels/slide2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/Relationships>
</file>

<file path=ppt/slides/_rels/slide2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2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/Relationships>
</file>

<file path=ppt/slides/_rels/slide2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/Relationships>
</file>

<file path=ppt/slides/_rels/slide2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/Relationships>
</file>

<file path=ppt/slides/_rels/slide2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/Relationships>
</file>

<file path=ppt/slides/_rels/slide2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/Relationships>
</file>

<file path=ppt/slides/_rels/slide2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/Relationships>
</file>

<file path=ppt/slides/_rels/slide2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.xml"/></Relationships>
</file>

<file path=ppt/slides/_rels/slide2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.xml"/></Relationships>
</file>

<file path=ppt/slides/_rels/slide2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.xml"/></Relationships>
</file>

<file path=ppt/slides/_rels/slide2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2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6.xml"/></Relationships>
</file>

<file path=ppt/slides/_rels/slide2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6.xml"/></Relationships>
</file>

<file path=ppt/slides/_rels/slide2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6.xml"/></Relationships>
</file>

<file path=ppt/slides/_rels/slide2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6.xml"/></Relationships>
</file>

<file path=ppt/slides/_rels/slide2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6.xml"/></Relationships>
</file>

<file path=ppt/slides/_rels/slide2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6.xml"/></Relationships>
</file>

<file path=ppt/slides/_rels/slide2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6.xml"/></Relationships>
</file>

<file path=ppt/slides/_rels/slide2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6.xml"/></Relationships>
</file>

<file path=ppt/slides/_rels/slide2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6.xml"/></Relationships>
</file>

<file path=ppt/slides/_rels/slide2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2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6.xml"/></Relationships>
</file>

<file path=ppt/slides/_rels/slide2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6.xml"/></Relationships>
</file>

<file path=ppt/slides/_rels/slide2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6.xml"/></Relationships>
</file>

<file path=ppt/slides/_rels/slide2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6.xml"/></Relationships>
</file>

<file path=ppt/slides/_rels/slide2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6.xml"/></Relationships>
</file>

<file path=ppt/slides/_rels/slide2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6.xml"/></Relationships>
</file>

<file path=ppt/slides/_rels/slide2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6.xml"/></Relationships>
</file>

<file path=ppt/slides/_rels/slide2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6.xml"/></Relationships>
</file>

<file path=ppt/slides/_rels/slide2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6.xml"/></Relationships>
</file>

<file path=ppt/slides/_rels/slide2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3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6.xml"/></Relationships>
</file>

<file path=ppt/slides/_rels/slide3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6.xml"/></Relationships>
</file>

<file path=ppt/slides/_rels/slide3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6.xml"/></Relationships>
</file>

<file path=ppt/slides/_rels/slide3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6.xml"/></Relationships>
</file>

<file path=ppt/slides/_rels/slide3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6.xml"/></Relationships>
</file>

<file path=ppt/slides/_rels/slide3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6.xml"/></Relationships>
</file>

<file path=ppt/slides/_rels/slide3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6.xml"/></Relationships>
</file>

<file path=ppt/slides/_rels/slide3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6.xml"/></Relationships>
</file>

<file path=ppt/slides/_rels/slide3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6.xml"/></Relationships>
</file>

<file path=ppt/slides/_rels/slide3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3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6.xml"/></Relationships>
</file>

<file path=ppt/slides/_rels/slide3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6.xml"/></Relationships>
</file>

<file path=ppt/slides/_rels/slide3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6.xml"/></Relationships>
</file>

<file path=ppt/slides/_rels/slide3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6.xml"/></Relationships>
</file>

<file path=ppt/slides/_rels/slide3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6.xml"/></Relationships>
</file>

<file path=ppt/slides/_rels/slide3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6.xml"/></Relationships>
</file>

<file path=ppt/slides/_rels/slide3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6.xml"/></Relationships>
</file>

<file path=ppt/slides/_rels/slide3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6.xml"/></Relationships>
</file>

<file path=ppt/slides/_rels/slide3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6.xml"/></Relationships>
</file>

<file path=ppt/slides/_rels/slide3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3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6.xml"/></Relationships>
</file>

<file path=ppt/slides/_rels/slide3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6.xml"/></Relationships>
</file>

<file path=ppt/slides/_rels/slide3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6.xml"/></Relationships>
</file>

<file path=ppt/slides/_rels/slide3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6.xml"/></Relationships>
</file>

<file path=ppt/slides/_rels/slide3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6.xml"/></Relationships>
</file>

<file path=ppt/slides/_rels/slide3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6.xml"/></Relationships>
</file>

<file path=ppt/slides/_rels/slide3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6.xml"/></Relationships>
</file>

<file path=ppt/slides/_rels/slide3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6.xml"/></Relationships>
</file>

<file path=ppt/slides/_rels/slide3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6.xml"/></Relationships>
</file>

<file path=ppt/slides/_rels/slide3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3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6.xml"/></Relationships>
</file>

<file path=ppt/slides/_rels/slide3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6.xml"/></Relationships>
</file>

<file path=ppt/slides/_rels/slide3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6.xml"/></Relationships>
</file>

<file path=ppt/slides/_rels/slide3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6.xml"/></Relationships>
</file>

<file path=ppt/slides/_rels/slide3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6.xml"/></Relationships>
</file>

<file path=ppt/slides/_rels/slide3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6.xml"/></Relationships>
</file>

<file path=ppt/slides/_rels/slide3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6.xml"/></Relationships>
</file>

<file path=ppt/slides/_rels/slide3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6.xml"/></Relationships>
</file>

<file path=ppt/slides/_rels/slide3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6.xml"/></Relationships>
</file>

<file path=ppt/slides/_rels/slide3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3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6.xml"/></Relationships>
</file>

<file path=ppt/slides/_rels/slide3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6.xml"/></Relationships>
</file>

<file path=ppt/slides/_rels/slide3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6.xml"/></Relationships>
</file>

<file path=ppt/slides/_rels/slide3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6.xml"/></Relationships>
</file>

<file path=ppt/slides/_rels/slide3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6.xml"/></Relationships>
</file>

<file path=ppt/slides/_rels/slide3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6.xml"/></Relationships>
</file>

<file path=ppt/slides/_rels/slide3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6.xml"/></Relationships>
</file>

<file path=ppt/slides/_rels/slide3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6.xml"/></Relationships>
</file>

<file path=ppt/slides/_rels/slide3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6.xml"/></Relationships>
</file>

<file path=ppt/slides/_rels/slide3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3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6.xml"/></Relationships>
</file>

<file path=ppt/slides/_rels/slide3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6.xml"/></Relationships>
</file>

<file path=ppt/slides/_rels/slide3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6.xml"/></Relationships>
</file>

<file path=ppt/slides/_rels/slide3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6.xml"/></Relationships>
</file>

<file path=ppt/slides/_rels/slide3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6.xml"/></Relationships>
</file>

<file path=ppt/slides/_rels/slide3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6.xml"/></Relationships>
</file>

<file path=ppt/slides/_rels/slide3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6.xml"/></Relationships>
</file>

<file path=ppt/slides/_rels/slide3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6.xml"/></Relationships>
</file>

<file path=ppt/slides/_rels/slide3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6.xml"/></Relationships>
</file>

<file path=ppt/slides/_rels/slide3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3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6.xml"/></Relationships>
</file>

<file path=ppt/slides/_rels/slide3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6.xml"/></Relationships>
</file>

<file path=ppt/slides/_rels/slide3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6.xml"/></Relationships>
</file>

<file path=ppt/slides/_rels/slide3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6.xml"/></Relationships>
</file>

<file path=ppt/slides/_rels/slide3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6.xml"/></Relationships>
</file>

<file path=ppt/slides/_rels/slide3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6.xml"/></Relationships>
</file>

<file path=ppt/slides/_rels/slide3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6.xml"/></Relationships>
</file>

<file path=ppt/slides/_rels/slide3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6.xml"/></Relationships>
</file>

<file path=ppt/slides/_rels/slide3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6.xml"/></Relationships>
</file>

<file path=ppt/slides/_rels/slide3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3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6.xml"/></Relationships>
</file>

<file path=ppt/slides/_rels/slide3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6.xml"/></Relationships>
</file>

<file path=ppt/slides/_rels/slide3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6.xml"/></Relationships>
</file>

<file path=ppt/slides/_rels/slide3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6.xml"/></Relationships>
</file>

<file path=ppt/slides/_rels/slide3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6.xml"/></Relationships>
</file>

<file path=ppt/slides/_rels/slide3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6.xml"/></Relationships>
</file>

<file path=ppt/slides/_rels/slide3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6.xml"/></Relationships>
</file>

<file path=ppt/slides/_rels/slide3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6.xml"/></Relationships>
</file>

<file path=ppt/slides/_rels/slide3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6.xml"/></Relationships>
</file>

<file path=ppt/slides/_rels/slide3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3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6.xml"/></Relationships>
</file>

<file path=ppt/slides/_rels/slide3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6.xml"/></Relationships>
</file>

<file path=ppt/slides/_rels/slide3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6.xml"/></Relationships>
</file>

<file path=ppt/slides/_rels/slide3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6.xml"/></Relationships>
</file>

<file path=ppt/slides/_rels/slide3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6.xml"/></Relationships>
</file>

<file path=ppt/slides/_rels/slide3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6.xml"/></Relationships>
</file>

<file path=ppt/slides/_rels/slide3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6.xml"/></Relationships>
</file>

<file path=ppt/slides/_rels/slide3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6.xml"/></Relationships>
</file>

<file path=ppt/slides/_rels/slide3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6.xml"/></Relationships>
</file>

<file path=ppt/slides/_rels/slide3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3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6.xml"/></Relationships>
</file>

<file path=ppt/slides/_rels/slide3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6.xml"/></Relationships>
</file>

<file path=ppt/slides/_rels/slide3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6.xml"/></Relationships>
</file>

<file path=ppt/slides/_rels/slide3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6.xml"/></Relationships>
</file>

<file path=ppt/slides/_rels/slide3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6.xml"/></Relationships>
</file>

<file path=ppt/slides/_rels/slide3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6.xml"/></Relationships>
</file>

<file path=ppt/slides/_rels/slide3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6.xml"/></Relationships>
</file>

<file path=ppt/slides/_rels/slide3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6.xml"/></Relationships>
</file>

<file path=ppt/slides/_rels/slide3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6.xml"/></Relationships>
</file>

<file path=ppt/slides/_rels/slide3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4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6.xml"/></Relationships>
</file>

<file path=ppt/slides/_rels/slide4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6.xml"/></Relationships>
</file>

<file path=ppt/slides/_rels/slide4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6.xml"/></Relationships>
</file>

<file path=ppt/slides/_rels/slide4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6.xml"/></Relationships>
</file>

<file path=ppt/slides/_rels/slide4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6.xml"/></Relationships>
</file>

<file path=ppt/slides/_rels/slide4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6.xml"/></Relationships>
</file>

<file path=ppt/slides/_rels/slide4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0.8697230190498244, n_datos: 5</a:t>
            </a:r>
          </a:p>
        </p:txBody>
      </p:sp>
      <p:pic>
        <p:nvPicPr>
          <p:cNvPr id="3" name="Picture 2" descr="diff_grafica_Purine nucleotides _CHEMONTID_0001506__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1892893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Restek Raptor Biphenyl</a:t>
            </a:r>
            <a:br/>
            <a:r>
              <a:t>    USP Code: column.usp.code_L11  |  Longitud: 100.0 mm</a:t>
            </a:r>
            <a:br/>
            <a:r>
              <a:t>    Tamaño Partícula: 2.7 µm  |  Temp: 30.0°C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0.7178258031707736, n_datos: 6</a:t>
            </a:r>
          </a:p>
        </p:txBody>
      </p:sp>
      <p:pic>
        <p:nvPicPr>
          <p:cNvPr id="3" name="Picture 2" descr="diff_grafica_Purine nucleotides _CHEMONTID_0001506__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Phenomenex Kinetex XB-C18</a:t>
            </a:r>
            <a:br/>
            <a:r>
              <a:t>    USP Code: column.usp.code_L1  |  Longitud: 100.0 mm</a:t>
            </a:r>
            <a:br/>
            <a:r>
              <a:t>    Tamaño Partícula: 1.7 µm  |  Temp: 30.0°C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nucleosides (CHEMONTID:0000480): 2.189923558450949e-06, n_datos: 5</a:t>
            </a:r>
          </a:p>
        </p:txBody>
      </p:sp>
      <p:pic>
        <p:nvPicPr>
          <p:cNvPr id="3" name="Picture 2" descr="diff_grafica_Pyrimidine nucleosides _CHEMONTID_0000480__9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40.0°C</a:t>
            </a:r>
            <a:br/>
            <a:r>
              <a:t>    Flujo: 0.3 mL/min  |  T0: 0.735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nucleosides (CHEMONTID:0000480): 2.186379654355875e-06, n_datos: 5</a:t>
            </a:r>
          </a:p>
        </p:txBody>
      </p:sp>
      <p:pic>
        <p:nvPicPr>
          <p:cNvPr id="3" name="Picture 2" descr="diff_grafica_Pyrimidine nucleosides _CHEMONTID_0000480__9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40.0°C</a:t>
            </a:r>
            <a:br/>
            <a:r>
              <a:t>    Flujo: 0.25 mL/min  |  T0: 0.882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nucleosides (CHEMONTID:0000480): 2.1828098835026243e-06, n_datos: 5</a:t>
            </a:r>
          </a:p>
        </p:txBody>
      </p:sp>
      <p:pic>
        <p:nvPicPr>
          <p:cNvPr id="3" name="Picture 2" descr="diff_grafica_Pyrimidine nucleosides _CHEMONTID_0000480__9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40.0°C</a:t>
            </a:r>
            <a:br/>
            <a:r>
              <a:t>    Flujo: 0.3 mL/min  |  T0: 0.735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nucleosides (CHEMONTID:0000480): 2.1813522108497613e-06, n_datos: 5</a:t>
            </a:r>
          </a:p>
        </p:txBody>
      </p:sp>
      <p:pic>
        <p:nvPicPr>
          <p:cNvPr id="3" name="Picture 2" descr="diff_grafica_Pyrimidine nucleosides _CHEMONTID_0000480__9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40.0°C</a:t>
            </a:r>
            <a:br/>
            <a:r>
              <a:t>    Flujo: 0.2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nucleosides (CHEMONTID:0000480): 2.1390587902348558e-06, n_datos: 5</a:t>
            </a:r>
          </a:p>
        </p:txBody>
      </p:sp>
      <p:pic>
        <p:nvPicPr>
          <p:cNvPr id="3" name="Picture 2" descr="diff_grafica_Pyrimidine nucleosides _CHEMONTID_0000480__9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40.0°C</a:t>
            </a:r>
            <a:br/>
            <a:r>
              <a:t>    Flujo: 0.2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nucleosides (CHEMONTID:0000480): 2.124168520901116e-06, n_datos: 5</a:t>
            </a:r>
          </a:p>
        </p:txBody>
      </p:sp>
      <p:pic>
        <p:nvPicPr>
          <p:cNvPr id="3" name="Picture 2" descr="diff_grafica_Pyrimidine nucleosides _CHEMONTID_0000480__9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41.0°C</a:t>
            </a:r>
            <a:br/>
            <a:r>
              <a:t>    Flujo: 0.3 mL/min  |  T0: 0.735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nucleosides (CHEMONTID:0000480): 2.1238493655712552e-06, n_datos: 5</a:t>
            </a:r>
          </a:p>
        </p:txBody>
      </p:sp>
      <p:pic>
        <p:nvPicPr>
          <p:cNvPr id="3" name="Picture 2" descr="diff_grafica_Pyrimidine nucleosides _CHEMONTID_0000480__9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39.0°C</a:t>
            </a:r>
            <a:br/>
            <a:r>
              <a:t>    Flujo: 0.3 mL/min  |  T0: 0.735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nucleosides (CHEMONTID:0000480): 2.1182230552242314e-06, n_datos: 5</a:t>
            </a:r>
          </a:p>
        </p:txBody>
      </p:sp>
      <p:pic>
        <p:nvPicPr>
          <p:cNvPr id="3" name="Picture 2" descr="diff_grafica_Pyrimidine nucleosides _CHEMONTID_0000480__9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40.0°C</a:t>
            </a:r>
            <a:br/>
            <a:r>
              <a:t>    Flujo: 0.25 mL/min  |  T0: 0.882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nucleosides (CHEMONTID:0000480): 2.0395222787133278e-06, n_datos: 5</a:t>
            </a:r>
          </a:p>
        </p:txBody>
      </p:sp>
      <p:pic>
        <p:nvPicPr>
          <p:cNvPr id="3" name="Picture 2" descr="diff_grafica_Pyrimidine nucleosides _CHEMONTID_0000480__9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42.5°C</a:t>
            </a:r>
            <a:br/>
            <a:r>
              <a:t>    Flujo: 0.3 mL/min  |  T0: 0.735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nucleosides (CHEMONTID:0000480): 1.935088425181914e-07, n_datos: 5</a:t>
            </a:r>
          </a:p>
        </p:txBody>
      </p:sp>
      <p:pic>
        <p:nvPicPr>
          <p:cNvPr id="3" name="Picture 2" descr="diff_grafica_Pyrimidine nucleosides _CHEMONTID_0000480__10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Agilent ZORBAX Extend-C18</a:t>
            </a:r>
            <a:br/>
            <a:r>
              <a:t>    USP Code: column.usp.code_L1  |  Longitud: 50.0 mm</a:t>
            </a:r>
            <a:br/>
            <a:r>
              <a:t>    Tamaño Partícula: 1.8 µm  |  Temp: 35.0°C</a:t>
            </a:r>
            <a:br/>
            <a:r>
              <a:t>    Flujo: 0.1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0.7077193960369069, n_datos: 6</a:t>
            </a:r>
          </a:p>
        </p:txBody>
      </p:sp>
      <p:pic>
        <p:nvPicPr>
          <p:cNvPr id="3" name="Picture 2" descr="diff_grafica_Purine nucleotides _CHEMONTID_0001506__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Phenomenex Kinetex XB-C18</a:t>
            </a:r>
            <a:br/>
            <a:r>
              <a:t>    USP Code: column.usp.code_L1  |  Longitud: 100.0 mm</a:t>
            </a:r>
            <a:br/>
            <a:r>
              <a:t>    Tamaño Partícula: 1.7 µm  |  Temp: 30.0°C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nucleosides (CHEMONTID:0000480): 2.592714019872215e-08, n_datos: 5</a:t>
            </a:r>
          </a:p>
        </p:txBody>
      </p:sp>
      <p:pic>
        <p:nvPicPr>
          <p:cNvPr id="3" name="Picture 2" descr="diff_grafica_Pyrimidine nucleosides _CHEMONTID_0000480__10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0.0  |  pH2: 3.0  |  Columna: Merck SeQuant ZIC-HILIC</a:t>
            </a:r>
            <a:br/>
            <a:r>
              <a:t>    USP Code: column.usp.code_L114  |  Longitud: 145.45454545454547 mm</a:t>
            </a:r>
            <a:br/>
            <a:r>
              <a:t>    Tamaño Partícula: 4.863636363636363 µm  |  Temp: 25.0°C</a:t>
            </a:r>
            <a:br/>
            <a:r>
              <a:t>    Flujo: 0.25 mL/min  |  T0: 1.3300246658237755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nucleosides (CHEMONTID:0000480): 1.803420749494529e-08, n_datos: 5</a:t>
            </a:r>
          </a:p>
        </p:txBody>
      </p:sp>
      <p:pic>
        <p:nvPicPr>
          <p:cNvPr id="3" name="Picture 2" descr="diff_grafica_Pyrimidine nucleosides _CHEMONTID_0000480__1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Phenomenex Kinetex C18</a:t>
            </a:r>
            <a:br/>
            <a:r>
              <a:t>    USP Code: column.usp.code_L1  |  Longitud: 150.0 mm</a:t>
            </a:r>
            <a:br/>
            <a:r>
              <a:t>    Tamaño Partícula: 1.7 µm  |  Temp: 30.0°C</a:t>
            </a:r>
            <a:br/>
            <a:r>
              <a:t>    Flujo: 0.3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nucleosides (CHEMONTID:0000480): 5.4916328801688395e-11, n_datos: 6</a:t>
            </a:r>
          </a:p>
        </p:txBody>
      </p:sp>
      <p:pic>
        <p:nvPicPr>
          <p:cNvPr id="3" name="Picture 2" descr="diff_grafica_Pyrimidine nucleosides _CHEMONTID_0000480__11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0.0  |  pH2: 6.5  |  Columna: Waters ACQUITY UPLC BEH Amide</a:t>
            </a:r>
            <a:br/>
            <a:r>
              <a:t>    USP Code: column.usp.code_L68  |  Longitud: 150.0 mm</a:t>
            </a:r>
            <a:br/>
            <a:r>
              <a:t>    Tamaño Partícula: 1.7 µm  |  Temp: 40.0°C</a:t>
            </a:r>
            <a:br/>
            <a:r>
              <a:t>    Flujo: 0.5 mL/min  |  T0: 0.6615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nucleosides (CHEMONTID:0000479): 1.0, n_datos: 6</a:t>
            </a:r>
          </a:p>
        </p:txBody>
      </p:sp>
      <p:pic>
        <p:nvPicPr>
          <p:cNvPr id="3" name="Picture 2" descr="diff_grafica_Purine nucleosides _CHEMONTID_0000479__11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HSS T3</a:t>
            </a:r>
            <a:br/>
            <a:r>
              <a:t>    USP Code: column.usp.code_L1  |  Longitud: 100.0 mm</a:t>
            </a:r>
            <a:br/>
            <a:r>
              <a:t>    Tamaño Partícula: 1.8 µm  |  Temp: 38.75°C</a:t>
            </a:r>
            <a:br/>
            <a:r>
              <a:t>    Flujo: 0.3877777777777778 mL/min  |  T0: 0.5895077091536252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nucleosides (CHEMONTID:0000479): 0.6160791060691374, n_datos: 5</a:t>
            </a:r>
          </a:p>
        </p:txBody>
      </p:sp>
      <p:pic>
        <p:nvPicPr>
          <p:cNvPr id="3" name="Picture 2" descr="diff_grafica_Purine nucleosides _CHEMONTID_0000479__11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BEH C18</a:t>
            </a:r>
            <a:br/>
            <a:r>
              <a:t>    USP Code: column.usp.code_L1  |  Longitud: 100.0 mm</a:t>
            </a:r>
            <a:br/>
            <a:r>
              <a:t>    Tamaño Partícula: 1.7 µm  |  Temp: 40.54166666666666°C</a:t>
            </a:r>
            <a:br/>
            <a:r>
              <a:t>    Flujo: 0.2518 mL/min  |  T0: 0.9078553988818956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nucleosides (CHEMONTID:0000479): 0.2366426905033247, n_datos: 6</a:t>
            </a:r>
          </a:p>
        </p:txBody>
      </p:sp>
      <p:pic>
        <p:nvPicPr>
          <p:cNvPr id="3" name="Picture 2" descr="diff_grafica_Purine nucleosides _CHEMONTID_0000479__11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2.6  |  pH2: 0.0  |  Columna: Waters ACQUITY UPLC BEH C18</a:t>
            </a:r>
            <a:br/>
            <a:r>
              <a:t>    USP Code: column.usp.code_L1  |  Longitud: 50.0 mm</a:t>
            </a:r>
            <a:br/>
            <a:r>
              <a:t>    Tamaño Partícula: 1.7 µm  |  Temp: 40.0°C</a:t>
            </a:r>
            <a:br/>
            <a:r>
              <a:t>    Flujo: 0.6 mL/min  |  T0: 0.18375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nucleosides (CHEMONTID:0000479): 0.0278224479824858, n_datos: 5</a:t>
            </a:r>
          </a:p>
        </p:txBody>
      </p:sp>
      <p:pic>
        <p:nvPicPr>
          <p:cNvPr id="3" name="Picture 2" descr="diff_grafica_Purine nucleosides _CHEMONTID_0000479__11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HSS C18</a:t>
            </a:r>
            <a:br/>
            <a:r>
              <a:t>    USP Code: column.usp.code_L1  |  Longitud: 100.0 mm</a:t>
            </a:r>
            <a:br/>
            <a:r>
              <a:t>    Tamaño Partícula: 1.8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nucleosides (CHEMONTID:0000479): 0.0217136503362562, n_datos: 9</a:t>
            </a:r>
          </a:p>
        </p:txBody>
      </p:sp>
      <p:pic>
        <p:nvPicPr>
          <p:cNvPr id="3" name="Picture 2" descr="diff_grafica_Purine nucleosides _CHEMONTID_0000479__11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HSS C18</a:t>
            </a:r>
            <a:br/>
            <a:r>
              <a:t>    USP Code: column.usp.code_L1  |  Longitud: 100.0 mm</a:t>
            </a:r>
            <a:br/>
            <a:r>
              <a:t>    Tamaño Partícula: 1.8 µm  |  Temp: 30.0°C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nucleosides (CHEMONTID:0000479): 0.0188625414711686, n_datos: 9</a:t>
            </a:r>
          </a:p>
        </p:txBody>
      </p:sp>
      <p:pic>
        <p:nvPicPr>
          <p:cNvPr id="3" name="Picture 2" descr="diff_grafica_Purine nucleosides _CHEMONTID_0000479__11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Phenomenex Kinetex XB-C18</a:t>
            </a:r>
            <a:br/>
            <a:r>
              <a:t>    USP Code: column.usp.code_L1  |  Longitud: 100.0 mm</a:t>
            </a:r>
            <a:br/>
            <a:r>
              <a:t>    Tamaño Partícula: 1.7 µm  |  Temp: 50.0°C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nucleosides (CHEMONTID:0000479): 0.0055654072234095, n_datos: 8</a:t>
            </a:r>
          </a:p>
        </p:txBody>
      </p:sp>
      <p:pic>
        <p:nvPicPr>
          <p:cNvPr id="3" name="Picture 2" descr="diff_grafica_Purine nucleosides _CHEMONTID_0000479__11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Phenomenex Kinetex XB-C18</a:t>
            </a:r>
            <a:br/>
            <a:r>
              <a:t>    USP Code: column.usp.code_L1  |  Longitud: 100.0 mm</a:t>
            </a:r>
            <a:br/>
            <a:r>
              <a:t>    Tamaño Partícula: 1.7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0.673930063656526, n_datos: 7</a:t>
            </a:r>
          </a:p>
        </p:txBody>
      </p:sp>
      <p:pic>
        <p:nvPicPr>
          <p:cNvPr id="3" name="Picture 2" descr="diff_grafica_Purine nucleotides _CHEMONTID_0001506__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Restek Raptor Biphenyl</a:t>
            </a:r>
            <a:br/>
            <a:r>
              <a:t>    USP Code: column.usp.code_L11  |  Longitud: 100.0 mm</a:t>
            </a:r>
            <a:br/>
            <a:r>
              <a:t>    Tamaño Partícula: 2.7 µm  |  Temp: 50.0°C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nucleosides (CHEMONTID:0000479): 0.0044409387562756, n_datos: 5</a:t>
            </a:r>
          </a:p>
        </p:txBody>
      </p:sp>
      <p:pic>
        <p:nvPicPr>
          <p:cNvPr id="3" name="Picture 2" descr="diff_grafica_Purine nucleosides _CHEMONTID_0000479__11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Phenomenex Kinetex XB-C18</a:t>
            </a:r>
            <a:br/>
            <a:r>
              <a:t>    USP Code: column.usp.code_L1  |  Longitud: 100.0 mm</a:t>
            </a:r>
            <a:br/>
            <a:r>
              <a:t>    Tamaño Partícula: 1.7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nucleosides (CHEMONTID:0000479): 0.0037834572957428, n_datos: 6</a:t>
            </a:r>
          </a:p>
        </p:txBody>
      </p:sp>
      <p:pic>
        <p:nvPicPr>
          <p:cNvPr id="3" name="Picture 2" descr="diff_grafica_Purine nucleosides _CHEMONTID_0000479__12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3.5  |  pH2: 3.0  |  Columna: Waters ACQUITY UPLC BEH HILIC</a:t>
            </a:r>
            <a:br/>
            <a:r>
              <a:t>    USP Code: column.usp.code_L3  |  Longitud: 150.0 mm</a:t>
            </a:r>
            <a:br/>
            <a:r>
              <a:t>    Tamaño Partícula: 1.7 µm  |  Temp: 40.0°C</a:t>
            </a:r>
            <a:br/>
            <a:r>
              <a:t>    Flujo: 0.6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nucleosides (CHEMONTID:0000479): 0.0032592188707025, n_datos: 7</a:t>
            </a:r>
          </a:p>
        </p:txBody>
      </p:sp>
      <p:pic>
        <p:nvPicPr>
          <p:cNvPr id="3" name="Picture 2" descr="diff_grafica_Purine nucleosides _CHEMONTID_0000479__11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Phenomenex Kinetex XB-C18</a:t>
            </a:r>
            <a:br/>
            <a:r>
              <a:t>    USP Code: column.usp.code_L1  |  Longitud: 100.0 mm</a:t>
            </a:r>
            <a:br/>
            <a:r>
              <a:t>    Tamaño Partícula: 1.7 µm  |  Temp: 30.0°C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nucleosides (CHEMONTID:0000479): 0.002812614959101, n_datos: 7</a:t>
            </a:r>
          </a:p>
        </p:txBody>
      </p:sp>
      <p:pic>
        <p:nvPicPr>
          <p:cNvPr id="3" name="Picture 2" descr="diff_grafica_Purine nucleosides _CHEMONTID_0000479__12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HSS T3</a:t>
            </a:r>
            <a:br/>
            <a:r>
              <a:t>    USP Code: column.usp.code_L1  |  Longitud: 150.0 mm</a:t>
            </a:r>
            <a:br/>
            <a:r>
              <a:t>    Tamaño Partícula: 1.8 µm  |  Temp: 45.0°C</a:t>
            </a:r>
            <a:br/>
            <a:r>
              <a:t>    Flujo: 0.6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nucleosides (CHEMONTID:0000479): 0.0024345056601128, n_datos: 6</a:t>
            </a:r>
          </a:p>
        </p:txBody>
      </p:sp>
      <p:pic>
        <p:nvPicPr>
          <p:cNvPr id="3" name="Picture 2" descr="diff_grafica_Purine nucleosides _CHEMONTID_0000479__12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HSS T3</a:t>
            </a:r>
            <a:br/>
            <a:r>
              <a:t>    USP Code: column.usp.code_L1  |  Longitud: 150.0 mm</a:t>
            </a:r>
            <a:br/>
            <a:r>
              <a:t>    Tamaño Partícula: 1.8 µm  |  Temp: 45.0°C</a:t>
            </a:r>
            <a:br/>
            <a:r>
              <a:t>    Flujo: 0.6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nucleosides (CHEMONTID:0000479): 0.0001595448326512, n_datos: 6</a:t>
            </a:r>
          </a:p>
        </p:txBody>
      </p:sp>
      <p:pic>
        <p:nvPicPr>
          <p:cNvPr id="3" name="Picture 2" descr="diff_grafica_Purine nucleosides _CHEMONTID_0000479__1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Thermo Scientific Hypersil GOLD</a:t>
            </a:r>
            <a:br/>
            <a:r>
              <a:t>    USP Code: column.usp.code_L1  |  Longitud: 113.75 mm</a:t>
            </a:r>
            <a:br/>
            <a:r>
              <a:t>    Tamaño Partícula: 1.9 µm  |  Temp: 40.0°C</a:t>
            </a:r>
            <a:br/>
            <a:r>
              <a:t>    Flujo: 0.4 mL/min  |  T0: 0.6500755324656243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nucleosides (CHEMONTID:0000479): 5.487888138067876e-05, n_datos: 7</a:t>
            </a:r>
          </a:p>
        </p:txBody>
      </p:sp>
      <p:pic>
        <p:nvPicPr>
          <p:cNvPr id="3" name="Picture 2" descr="diff_grafica_Purine nucleosides _CHEMONTID_0000479__12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0.0  |  pH2: 0.0  |  Columna: Waters ACQUITY UPLC BEH Amide</a:t>
            </a:r>
            <a:br/>
            <a:r>
              <a:t>    USP Code: column.usp.code_L68  |  Longitud: 100.0 mm</a:t>
            </a:r>
            <a:br/>
            <a:r>
              <a:t>    Tamaño Partícula: 1.7 µm  |  Temp: 40.0°C</a:t>
            </a:r>
            <a:br/>
            <a:r>
              <a:t>    Flujo: 0.5 mL/min  |  T0: 0.4571959788769226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nucleosides (CHEMONTID:0000479): 5.487888138067876e-05, n_datos: 7</a:t>
            </a:r>
          </a:p>
        </p:txBody>
      </p:sp>
      <p:pic>
        <p:nvPicPr>
          <p:cNvPr id="3" name="Picture 2" descr="diff_grafica_Purine nucleosides _CHEMONTID_0000479__12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0.0  |  pH2: 0.0  |  Columna: Waters ACQUITY UPLC BEH Amide</a:t>
            </a:r>
            <a:br/>
            <a:r>
              <a:t>    USP Code: column.usp.code_L68  |  Longitud: 100.0 mm</a:t>
            </a:r>
            <a:br/>
            <a:r>
              <a:t>    Tamaño Partícula: 1.7 µm  |  Temp: 40.0°C</a:t>
            </a:r>
            <a:br/>
            <a:r>
              <a:t>    Flujo: 0.5 mL/min  |  T0: 0.4571959788769226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nucleosides (CHEMONTID:0000479): 8.55598519473787e-06, n_datos: 7</a:t>
            </a:r>
          </a:p>
        </p:txBody>
      </p:sp>
      <p:pic>
        <p:nvPicPr>
          <p:cNvPr id="3" name="Picture 2" descr="diff_grafica_Purine nucleosides _CHEMONTID_0000479__12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Thermo Scientific Hypersil GOLD</a:t>
            </a:r>
            <a:br/>
            <a:r>
              <a:t>    USP Code: column.usp.code_L1  |  Longitud: 150.0 mm</a:t>
            </a:r>
            <a:br/>
            <a:r>
              <a:t>    Tamaño Partícula: 1.9 µm  |  Temp: 41.66666666666666°C</a:t>
            </a:r>
            <a:br/>
            <a:r>
              <a:t>    Flujo: 0.5 mL/min  |  T0: 0.6615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nucleosides (CHEMONTID:0000479): 1.7117912678170737e-06, n_datos: 7</a:t>
            </a:r>
          </a:p>
        </p:txBody>
      </p:sp>
      <p:pic>
        <p:nvPicPr>
          <p:cNvPr id="3" name="Picture 2" descr="diff_grafica_Purine nucleosides _CHEMONTID_0000479__12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39.0°C</a:t>
            </a:r>
            <a:br/>
            <a:r>
              <a:t>    Flujo: 0.3 mL/min  |  T0: 0.735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0.6610523354709399, n_datos: 6</a:t>
            </a:r>
          </a:p>
        </p:txBody>
      </p:sp>
      <p:pic>
        <p:nvPicPr>
          <p:cNvPr id="3" name="Picture 2" descr="diff_grafica_Purine nucleotides _CHEMONTID_0001506__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Restek Raptor Biphenyl</a:t>
            </a:r>
            <a:br/>
            <a:r>
              <a:t>    USP Code: column.usp.code_L11  |  Longitud: 100.0 mm</a:t>
            </a:r>
            <a:br/>
            <a:r>
              <a:t>    Tamaño Partícula: 2.7 µm  |  Temp: 50.0°C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nucleosides (CHEMONTID:0000479): 1.4254552735261798e-06, n_datos: 7</a:t>
            </a:r>
          </a:p>
        </p:txBody>
      </p:sp>
      <p:pic>
        <p:nvPicPr>
          <p:cNvPr id="3" name="Picture 2" descr="diff_grafica_Purine nucleosides _CHEMONTID_0000479__12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HSS T3</a:t>
            </a:r>
            <a:br/>
            <a:r>
              <a:t>    USP Code: column.usp.code_L1  |  Longitud: 100.0 mm</a:t>
            </a:r>
            <a:br/>
            <a:r>
              <a:t>    Tamaño Partícula: 1.8 µm  |  Temp: 38.75°C</a:t>
            </a:r>
            <a:br/>
            <a:r>
              <a:t>    Flujo: 0.3877777777777778 mL/min  |  T0: 0.1336752174951531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nucleosides (CHEMONTID:0000479): 1.409655890831838e-06, n_datos: 7</a:t>
            </a:r>
          </a:p>
        </p:txBody>
      </p:sp>
      <p:pic>
        <p:nvPicPr>
          <p:cNvPr id="3" name="Picture 2" descr="diff_grafica_Purine nucleosides _CHEMONTID_0000479__12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37.5°C</a:t>
            </a:r>
            <a:br/>
            <a:r>
              <a:t>    Flujo: 0.3 mL/min  |  T0: 0.735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nucleosides (CHEMONTID:0000479): 1.3908372354761837e-06, n_datos: 6</a:t>
            </a:r>
          </a:p>
        </p:txBody>
      </p:sp>
      <p:pic>
        <p:nvPicPr>
          <p:cNvPr id="3" name="Picture 2" descr="diff_grafica_Purine nucleosides _CHEMONTID_0000479__12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40.0°C</a:t>
            </a:r>
            <a:br/>
            <a:r>
              <a:t>    Flujo: 0.35 mL/min  |  T0: 0.63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nucleosides (CHEMONTID:0000479): 1.3754392990164898e-06, n_datos: 7</a:t>
            </a:r>
          </a:p>
        </p:txBody>
      </p:sp>
      <p:pic>
        <p:nvPicPr>
          <p:cNvPr id="3" name="Picture 2" descr="diff_grafica_Purine nucleosides _CHEMONTID_0000479__12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37.5°C</a:t>
            </a:r>
            <a:br/>
            <a:r>
              <a:t>    Flujo: 0.3 mL/min  |  T0: 0.735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nucleosides (CHEMONTID:0000479): 1.3697913587612677e-06, n_datos: 7</a:t>
            </a:r>
          </a:p>
        </p:txBody>
      </p:sp>
      <p:pic>
        <p:nvPicPr>
          <p:cNvPr id="3" name="Picture 2" descr="diff_grafica_Purine nucleosides _CHEMONTID_0000479__12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40.0°C</a:t>
            </a:r>
            <a:br/>
            <a:r>
              <a:t>    Flujo: 0.35 mL/min  |  T0: 0.63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nucleosides (CHEMONTID:0000479): 1.3664846152760298e-06, n_datos: 7</a:t>
            </a:r>
          </a:p>
        </p:txBody>
      </p:sp>
      <p:pic>
        <p:nvPicPr>
          <p:cNvPr id="3" name="Picture 2" descr="diff_grafica_Purine nucleosides _CHEMONTID_0000479__12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nucleosides (CHEMONTID:0000479): 1.3573133557788044e-06, n_datos: 7</a:t>
            </a:r>
          </a:p>
        </p:txBody>
      </p:sp>
      <p:pic>
        <p:nvPicPr>
          <p:cNvPr id="3" name="Picture 2" descr="diff_grafica_Purine nucleosides _CHEMONTID_0000479__12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41.0°C</a:t>
            </a:r>
            <a:br/>
            <a:r>
              <a:t>    Flujo: 0.3 mL/min  |  T0: 0.735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nucleosides (CHEMONTID:0000479): 1.3285559523787526e-06, n_datos: 7</a:t>
            </a:r>
          </a:p>
        </p:txBody>
      </p:sp>
      <p:pic>
        <p:nvPicPr>
          <p:cNvPr id="3" name="Picture 2" descr="diff_grafica_Purine nucleosides _CHEMONTID_0000479__12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39.0°C</a:t>
            </a:r>
            <a:br/>
            <a:r>
              <a:t>    Flujo: 0.3 mL/min  |  T0: 0.735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nucleosides (CHEMONTID:0000479): 1.3172639083652413e-06, n_datos: 7</a:t>
            </a:r>
          </a:p>
        </p:txBody>
      </p:sp>
      <p:pic>
        <p:nvPicPr>
          <p:cNvPr id="3" name="Picture 2" descr="diff_grafica_Purine nucleosides _CHEMONTID_0000479__12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nucleosides (CHEMONTID:0000479): 1.306667334065665e-06, n_datos: 7</a:t>
            </a:r>
          </a:p>
        </p:txBody>
      </p:sp>
      <p:pic>
        <p:nvPicPr>
          <p:cNvPr id="3" name="Picture 2" descr="diff_grafica_Purine nucleosides _CHEMONTID_0000479__12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42.5°C</a:t>
            </a:r>
            <a:br/>
            <a:r>
              <a:t>    Flujo: 0.3 mL/min  |  T0: 0.735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0.6463207016603155, n_datos: 6</a:t>
            </a:r>
          </a:p>
        </p:txBody>
      </p:sp>
      <p:pic>
        <p:nvPicPr>
          <p:cNvPr id="3" name="Picture 2" descr="diff_grafica_Purine nucleotides _CHEMONTID_0001506__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Phenomenex Kinetex XB-C18</a:t>
            </a:r>
            <a:br/>
            <a:r>
              <a:t>    USP Code: column.usp.code_L1  |  Longitud: 100.0 mm</a:t>
            </a:r>
            <a:br/>
            <a:r>
              <a:t>    Tamaño Partícula: 1.7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nucleosides (CHEMONTID:0000479): 1.2980139069291383e-06, n_datos: 6</a:t>
            </a:r>
          </a:p>
        </p:txBody>
      </p:sp>
      <p:pic>
        <p:nvPicPr>
          <p:cNvPr id="3" name="Picture 2" descr="diff_grafica_Purine nucleosides _CHEMONTID_0000479__12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40.0°C</a:t>
            </a:r>
            <a:br/>
            <a:r>
              <a:t>    Flujo: 0.2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nucleosides (CHEMONTID:0000479): 1.2830115275165675e-06, n_datos: 7</a:t>
            </a:r>
          </a:p>
        </p:txBody>
      </p:sp>
      <p:pic>
        <p:nvPicPr>
          <p:cNvPr id="3" name="Picture 2" descr="diff_grafica_Purine nucleosides _CHEMONTID_0000479__12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40.0°C</a:t>
            </a:r>
            <a:br/>
            <a:r>
              <a:t>    Flujo: 0.2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nucleosides (CHEMONTID:0000479): 1.2784113421370296e-06, n_datos: 6</a:t>
            </a:r>
          </a:p>
        </p:txBody>
      </p:sp>
      <p:pic>
        <p:nvPicPr>
          <p:cNvPr id="3" name="Picture 2" descr="diff_grafica_Purine nucleosides _CHEMONTID_0000479__12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40.0°C</a:t>
            </a:r>
            <a:br/>
            <a:r>
              <a:t>    Flujo: 0.25 mL/min  |  T0: 0.882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nucleosides (CHEMONTID:0000479): 1.273714102530722e-06, n_datos: 7</a:t>
            </a:r>
          </a:p>
        </p:txBody>
      </p:sp>
      <p:pic>
        <p:nvPicPr>
          <p:cNvPr id="3" name="Picture 2" descr="diff_grafica_Purine nucleosides _CHEMONTID_0000479__12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42.5°C</a:t>
            </a:r>
            <a:br/>
            <a:r>
              <a:t>    Flujo: 0.3 mL/min  |  T0: 0.735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nucleosides (CHEMONTID:0000479): 1.2736879155045884e-06, n_datos: 6</a:t>
            </a:r>
          </a:p>
        </p:txBody>
      </p:sp>
      <p:pic>
        <p:nvPicPr>
          <p:cNvPr id="3" name="Picture 2" descr="diff_grafica_Purine nucleosides _CHEMONTID_0000479__12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41.0°C</a:t>
            </a:r>
            <a:br/>
            <a:r>
              <a:t>    Flujo: 0.3 mL/min  |  T0: 0.735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nucleosides (CHEMONTID:0000479): 1.2703710182753417e-06, n_datos: 7</a:t>
            </a:r>
          </a:p>
        </p:txBody>
      </p:sp>
      <p:pic>
        <p:nvPicPr>
          <p:cNvPr id="3" name="Picture 2" descr="diff_grafica_Purine nucleosides _CHEMONTID_0000479__12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40.0°C</a:t>
            </a:r>
            <a:br/>
            <a:r>
              <a:t>    Flujo: 0.3 mL/min  |  T0: 0.735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nucleosides (CHEMONTID:0000479): 1.2622276160754213e-06, n_datos: 6</a:t>
            </a:r>
          </a:p>
        </p:txBody>
      </p:sp>
      <p:pic>
        <p:nvPicPr>
          <p:cNvPr id="3" name="Picture 2" descr="diff_grafica_Purine nucleosides _CHEMONTID_0000479__12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40.0°C</a:t>
            </a:r>
            <a:br/>
            <a:r>
              <a:t>    Flujo: 0.25 mL/min  |  T0: 0.882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nucleosides (CHEMONTID:0000479): 2.4341669305029e-08, n_datos: 8</a:t>
            </a:r>
          </a:p>
        </p:txBody>
      </p:sp>
      <p:pic>
        <p:nvPicPr>
          <p:cNvPr id="3" name="Picture 2" descr="diff_grafica_Purine nucleosides _CHEMONTID_0000479__14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0.0  |  pH2: 0.0  |  Columna: Merck SeQuant ZIC-pHILIC</a:t>
            </a:r>
            <a:br/>
            <a:r>
              <a:t>    USP Code: column.usp.code_L122  |  Longitud: 100.0 mm</a:t>
            </a:r>
            <a:br/>
            <a:r>
              <a:t>    Tamaño Partícula: 5.0 µm  |  Temp: 25.0°C</a:t>
            </a:r>
            <a:br/>
            <a:r>
              <a:t>    Flujo: 0.2266666666666666 mL/min  |  T0: 1.0085205416402705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nucleosides (CHEMONTID:0000479): 1.7108966180710787e-08, n_datos: 5</a:t>
            </a:r>
          </a:p>
        </p:txBody>
      </p:sp>
      <p:pic>
        <p:nvPicPr>
          <p:cNvPr id="3" name="Picture 2" descr="diff_grafica_Purine nucleosides _CHEMONTID_0000479__14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0.0  |  pH2: 3.0  |  Columna: Merck SeQuant ZIC-HILIC</a:t>
            </a:r>
            <a:br/>
            <a:r>
              <a:t>    USP Code: column.usp.code_L114  |  Longitud: 145.45454545454547 mm</a:t>
            </a:r>
            <a:br/>
            <a:r>
              <a:t>    Tamaño Partícula: 4.863636363636363 µm  |  Temp: 25.0°C</a:t>
            </a:r>
            <a:br/>
            <a:r>
              <a:t>    Flujo: 0.25 mL/min  |  T0: 1.3300246658237755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nucleosides (CHEMONTID:0000479): 6.6635581607605675e-09, n_datos: 7</a:t>
            </a:r>
          </a:p>
        </p:txBody>
      </p:sp>
      <p:pic>
        <p:nvPicPr>
          <p:cNvPr id="3" name="Picture 2" descr="diff_grafica_Purine nucleosides _CHEMONTID_0000479__14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Phenomenex Kinetex C18</a:t>
            </a:r>
            <a:br/>
            <a:r>
              <a:t>    USP Code: column.usp.code_L1  |  Longitud: 150.0 mm</a:t>
            </a:r>
            <a:br/>
            <a:r>
              <a:t>    Tamaño Partícula: 1.7 µm  |  Temp: 30.0°C</a:t>
            </a:r>
            <a:br/>
            <a:r>
              <a:t>    Flujo: 0.3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0.6427746794196527, n_datos: 5</a:t>
            </a:r>
          </a:p>
        </p:txBody>
      </p:sp>
      <p:pic>
        <p:nvPicPr>
          <p:cNvPr id="3" name="Picture 2" descr="diff_grafica_Purine nucleotides _CHEMONTID_0001506__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UPLC C18</a:t>
            </a:r>
            <a:br/>
            <a:r>
              <a:t>    USP Code: column.usp.code_L1  |  Longitud: 100.0 mm</a:t>
            </a:r>
            <a:br/>
            <a:r>
              <a:t>    Tamaño Partícula: 1.6 µm  |  Temp: 50.0°C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nucleosides (CHEMONTID:0000479): 6.480524363469533e-09, n_datos: 5</a:t>
            </a:r>
          </a:p>
        </p:txBody>
      </p:sp>
      <p:pic>
        <p:nvPicPr>
          <p:cNvPr id="3" name="Picture 2" descr="diff_grafica_Purine nucleosides _CHEMONTID_0000479__14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Phenomenex Kinetex C18</a:t>
            </a:r>
            <a:br/>
            <a:r>
              <a:t>    USP Code: column.usp.code_L1  |  Longitud: 150.0 mm</a:t>
            </a:r>
            <a:br/>
            <a:r>
              <a:t>    Tamaño Partícula: 1.7 µm  |  Temp: 30.0°C</a:t>
            </a:r>
            <a:br/>
            <a:r>
              <a:t>    Flujo: 0.3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nucleosides (CHEMONTID:0000479): 5.2183275752653394e-09, n_datos: 5</a:t>
            </a:r>
          </a:p>
        </p:txBody>
      </p:sp>
      <p:pic>
        <p:nvPicPr>
          <p:cNvPr id="3" name="Picture 2" descr="diff_grafica_Purine nucleosides _CHEMONTID_0000479__14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Phenomenex Kinetex C18</a:t>
            </a:r>
            <a:br/>
            <a:r>
              <a:t>    USP Code: column.usp.code_L1  |  Longitud: 150.0 mm</a:t>
            </a:r>
            <a:br/>
            <a:r>
              <a:t>    Tamaño Partícula: 1.7 µm  |  Temp: 30.0°C</a:t>
            </a:r>
            <a:br/>
            <a:r>
              <a:t>    Flujo: 0.3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nucleosides (CHEMONTID:0000479): 4.480737042992257e-09, n_datos: 5</a:t>
            </a:r>
          </a:p>
        </p:txBody>
      </p:sp>
      <p:pic>
        <p:nvPicPr>
          <p:cNvPr id="3" name="Picture 2" descr="diff_grafica_Purine nucleosides _CHEMONTID_0000479__14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Phenomenex Kinetex C18</a:t>
            </a:r>
            <a:br/>
            <a:r>
              <a:t>    USP Code: column.usp.code_L1  |  Longitud: 150.0 mm</a:t>
            </a:r>
            <a:br/>
            <a:r>
              <a:t>    Tamaño Partícula: 1.7 µm  |  Temp: 30.0°C</a:t>
            </a:r>
            <a:br/>
            <a:r>
              <a:t>    Flujo: 0.3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nucleosides (CHEMONTID:0000479): 1.3860866130138591e-10, n_datos: 5</a:t>
            </a:r>
          </a:p>
        </p:txBody>
      </p:sp>
      <p:pic>
        <p:nvPicPr>
          <p:cNvPr id="3" name="Picture 2" descr="diff_grafica_Purine nucleosides _CHEMONTID_0000479__15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0.0  |  pH2: 0.0  |  Columna: Waters ACQUITY UPLC BEH C18</a:t>
            </a:r>
            <a:br/>
            <a:r>
              <a:t>    USP Code: column.usp.code_L1  |  Longitud: 100.0 mm</a:t>
            </a:r>
            <a:br/>
            <a:r>
              <a:t>    Tamaño Partícula: 1.7 µm  |  Temp: 50.0°C</a:t>
            </a:r>
            <a:br/>
            <a:r>
              <a:t>    Flujo: 0.3 mL/min  |  T0: 0.1666666666666666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nucleosides (CHEMONTID:0000479): 8.176899634230376e-11, n_datos: 6</a:t>
            </a:r>
          </a:p>
        </p:txBody>
      </p:sp>
      <p:pic>
        <p:nvPicPr>
          <p:cNvPr id="3" name="Picture 2" descr="diff_grafica_Purine nucleosides _CHEMONTID_0000479__15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0.0  |  pH2: 0.0  |  Columna: Merck SeQuant ZIC-pHILIC</a:t>
            </a:r>
            <a:br/>
            <a:r>
              <a:t>    USP Code: column.usp.code_L122  |  Longitud: 150.0 mm</a:t>
            </a:r>
            <a:br/>
            <a:r>
              <a:t>    Tamaño Partícula: 5.0 µm  |  Temp: 32.5°C</a:t>
            </a:r>
            <a:br/>
            <a:r>
              <a:t>    Flujo: 0.1 mL/min  |  T0: 3.3075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nucleosides (CHEMONTID:0000479): 4.006783687188528e-11, n_datos: 5</a:t>
            </a:r>
          </a:p>
        </p:txBody>
      </p:sp>
      <p:pic>
        <p:nvPicPr>
          <p:cNvPr id="3" name="Picture 2" descr="diff_grafica_Purine nucleosides _CHEMONTID_0000479__15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0.0  |  pH2: 6.5  |  Columna: Waters ACQUITY UPLC BEH Amide</a:t>
            </a:r>
            <a:br/>
            <a:r>
              <a:t>    USP Code: column.usp.code_L68  |  Longitud: 150.0 mm</a:t>
            </a:r>
            <a:br/>
            <a:r>
              <a:t>    Tamaño Partícula: 1.7 µm  |  Temp: 40.0°C</a:t>
            </a:r>
            <a:br/>
            <a:r>
              <a:t>    Flujo: 0.5 mL/min  |  T0: 0.6615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nucleosides (CHEMONTID:0000479): 3.906318814435369e-11, n_datos: 5</a:t>
            </a:r>
          </a:p>
        </p:txBody>
      </p:sp>
      <p:pic>
        <p:nvPicPr>
          <p:cNvPr id="3" name="Picture 2" descr="diff_grafica_Purine nucleosides _CHEMONTID_0000479__15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0.0  |  pH2: 6.5  |  Columna: Waters ACQUITY UPLC BEH Amide</a:t>
            </a:r>
            <a:br/>
            <a:r>
              <a:t>    USP Code: column.usp.code_L68  |  Longitud: 150.0 mm</a:t>
            </a:r>
            <a:br/>
            <a:r>
              <a:t>    Tamaño Partícula: 1.7 µm  |  Temp: 40.0°C</a:t>
            </a:r>
            <a:br/>
            <a:r>
              <a:t>    Flujo: 0.5 mL/min  |  T0: 0.6615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5'-deoxyribonucleosides (CHEMONTID:0004502): 1.0, n_datos: 5</a:t>
            </a:r>
          </a:p>
        </p:txBody>
      </p:sp>
      <p:pic>
        <p:nvPicPr>
          <p:cNvPr id="3" name="Picture 2" descr="diff_grafica_5_-deoxyribonucleosides _CHEMONTID_0004502__15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2.6  |  pH2: 0.0  |  Columna: Waters ACQUITY UPLC BEH C18</a:t>
            </a:r>
            <a:br/>
            <a:r>
              <a:t>    USP Code: column.usp.code_L1  |  Longitud: 50.0 mm</a:t>
            </a:r>
            <a:br/>
            <a:r>
              <a:t>    Tamaño Partícula: 1.7 µm  |  Temp: 40.0°C</a:t>
            </a:r>
            <a:br/>
            <a:r>
              <a:t>    Flujo: 0.6 mL/min  |  T0: 0.18375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Nucleoside and nucleotide analogues (CHEMONTID:0003737): 1.0, n_datos: 5</a:t>
            </a:r>
          </a:p>
        </p:txBody>
      </p:sp>
      <p:pic>
        <p:nvPicPr>
          <p:cNvPr id="3" name="Picture 2" descr="diff_grafica_Nucleoside and nucleotide analogues _CHEMONTID_0003737__15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2.6  |  pH2: 0.0  |  Columna: Waters ACQUITY UPLC BEH C18</a:t>
            </a:r>
            <a:br/>
            <a:r>
              <a:t>    USP Code: column.usp.code_L1  |  Longitud: 50.0 mm</a:t>
            </a:r>
            <a:br/>
            <a:r>
              <a:t>    Tamaño Partícula: 1.7 µm  |  Temp: 40.0°C</a:t>
            </a:r>
            <a:br/>
            <a:r>
              <a:t>    Flujo: 0.6 mL/min  |  T0: 0.18375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nucleotides (CHEMONTID:0001509): 0.9052111898260712, n_datos: 6</a:t>
            </a:r>
          </a:p>
        </p:txBody>
      </p:sp>
      <p:pic>
        <p:nvPicPr>
          <p:cNvPr id="3" name="Picture 2" descr="diff_grafica_Pyrimidine nucleotides _CHEMONTID_0001509__15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Phenomenex Kinetex XB-C18</a:t>
            </a:r>
            <a:br/>
            <a:r>
              <a:t>    USP Code: column.usp.code_L1  |  Longitud: 100.0 mm</a:t>
            </a:r>
            <a:br/>
            <a:r>
              <a:t>    Tamaño Partícula: 1.7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0.6163758805619272, n_datos: 6</a:t>
            </a:r>
          </a:p>
        </p:txBody>
      </p:sp>
      <p:pic>
        <p:nvPicPr>
          <p:cNvPr id="3" name="Picture 2" descr="diff_grafica_Purine nucleotides _CHEMONTID_0001506__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Phenomenex Kinetex XB-C18</a:t>
            </a:r>
            <a:br/>
            <a:r>
              <a:t>    USP Code: column.usp.code_L1  |  Longitud: 100.0 mm</a:t>
            </a:r>
            <a:br/>
            <a:r>
              <a:t>    Tamaño Partícula: 1.7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nucleotides (CHEMONTID:0001509): 0.90225549544042, n_datos: 5</a:t>
            </a:r>
          </a:p>
        </p:txBody>
      </p:sp>
      <p:pic>
        <p:nvPicPr>
          <p:cNvPr id="3" name="Picture 2" descr="diff_grafica_Pyrimidine nucleotides _CHEMONTID_0001509__15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Phenomenex Kinetex XB-C18</a:t>
            </a:r>
            <a:br/>
            <a:r>
              <a:t>    USP Code: column.usp.code_L1  |  Longitud: 100.0 mm</a:t>
            </a:r>
            <a:br/>
            <a:r>
              <a:t>    Tamaño Partícula: 1.7 µm  |  Temp: 30.0°C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nucleotides (CHEMONTID:0001509): 0.8936533028307712, n_datos: 5</a:t>
            </a:r>
          </a:p>
        </p:txBody>
      </p:sp>
      <p:pic>
        <p:nvPicPr>
          <p:cNvPr id="3" name="Picture 2" descr="diff_grafica_Pyrimidine nucleotides _CHEMONTID_0001509__15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Phenomenex Kinetex XB-C18</a:t>
            </a:r>
            <a:br/>
            <a:r>
              <a:t>    USP Code: column.usp.code_L1  |  Longitud: 100.0 mm</a:t>
            </a:r>
            <a:br/>
            <a:r>
              <a:t>    Tamaño Partícula: 1.7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nucleotides (CHEMONTID:0001509): 0.503791137788722, n_datos: 5</a:t>
            </a:r>
          </a:p>
        </p:txBody>
      </p:sp>
      <p:pic>
        <p:nvPicPr>
          <p:cNvPr id="3" name="Picture 2" descr="diff_grafica_Pyrimidine nucleotides _CHEMONTID_0001509__15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BEH C18</a:t>
            </a:r>
            <a:br/>
            <a:r>
              <a:t>    USP Code: column.usp.code_L1  |  Longitud: 100.0 mm</a:t>
            </a:r>
            <a:br/>
            <a:r>
              <a:t>    Tamaño Partícula: 1.7 µm  |  Temp: 50.0°C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nucleotides (CHEMONTID:0001509): 0.4176136488749985, n_datos: 5</a:t>
            </a:r>
          </a:p>
        </p:txBody>
      </p:sp>
      <p:pic>
        <p:nvPicPr>
          <p:cNvPr id="3" name="Picture 2" descr="diff_grafica_Pyrimidine nucleotides _CHEMONTID_0001509__15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HSS T3</a:t>
            </a:r>
            <a:br/>
            <a:r>
              <a:t>    USP Code: column.usp.code_L1  |  Longitud: 100.0 mm</a:t>
            </a:r>
            <a:br/>
            <a:r>
              <a:t>    Tamaño Partícula: 1.8 µm  |  Temp: 30.0°C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nucleotides (CHEMONTID:0001509): 0.3614072699405323, n_datos: 6</a:t>
            </a:r>
          </a:p>
        </p:txBody>
      </p:sp>
      <p:pic>
        <p:nvPicPr>
          <p:cNvPr id="3" name="Picture 2" descr="diff_grafica_Pyrimidine nucleotides _CHEMONTID_0001509__15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BEH C18</a:t>
            </a:r>
            <a:br/>
            <a:r>
              <a:t>    USP Code: column.usp.code_L1  |  Longitud: 100.0 mm</a:t>
            </a:r>
            <a:br/>
            <a:r>
              <a:t>    Tamaño Partícula: 1.7 µm  |  Temp: 30.0°C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nucleotides (CHEMONTID:0001509): 0.3550232484632952, n_datos: 7</a:t>
            </a:r>
          </a:p>
        </p:txBody>
      </p:sp>
      <p:pic>
        <p:nvPicPr>
          <p:cNvPr id="3" name="Picture 2" descr="diff_grafica_Pyrimidine nucleotides _CHEMONTID_0001509__16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Restek Raptor Biphenyl</a:t>
            </a:r>
            <a:br/>
            <a:r>
              <a:t>    USP Code: column.usp.code_L11  |  Longitud: 100.0 mm</a:t>
            </a:r>
            <a:br/>
            <a:r>
              <a:t>    Tamaño Partícula: 2.7 µm  |  Temp: 50.0°C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nucleotides (CHEMONTID:0001509): 0.3504716683547915, n_datos: 7</a:t>
            </a:r>
          </a:p>
        </p:txBody>
      </p:sp>
      <p:pic>
        <p:nvPicPr>
          <p:cNvPr id="3" name="Picture 2" descr="diff_grafica_Pyrimidine nucleotides _CHEMONTID_0001509__16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Restek Raptor Biphenyl</a:t>
            </a:r>
            <a:br/>
            <a:r>
              <a:t>    USP Code: column.usp.code_L11  |  Longitud: 100.0 mm</a:t>
            </a:r>
            <a:br/>
            <a:r>
              <a:t>    Tamaño Partícula: 2.7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nucleotides (CHEMONTID:0001509): 0.3455304585218653, n_datos: 6</a:t>
            </a:r>
          </a:p>
        </p:txBody>
      </p:sp>
      <p:pic>
        <p:nvPicPr>
          <p:cNvPr id="3" name="Picture 2" descr="diff_grafica_Pyrimidine nucleotides _CHEMONTID_0001509__15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BEH C18</a:t>
            </a:r>
            <a:br/>
            <a:r>
              <a:t>    USP Code: column.usp.code_L1  |  Longitud: 100.0 mm</a:t>
            </a:r>
            <a:br/>
            <a:r>
              <a:t>    Tamaño Partícula: 1.7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nucleotides (CHEMONTID:0001509): 0.3186037229283679, n_datos: 6</a:t>
            </a:r>
          </a:p>
        </p:txBody>
      </p:sp>
      <p:pic>
        <p:nvPicPr>
          <p:cNvPr id="3" name="Picture 2" descr="diff_grafica_Pyrimidine nucleotides _CHEMONTID_0001509__16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HSS C18</a:t>
            </a:r>
            <a:br/>
            <a:r>
              <a:t>    USP Code: column.usp.code_L1  |  Longitud: 100.0 mm</a:t>
            </a:r>
            <a:br/>
            <a:r>
              <a:t>    Tamaño Partícula: 1.8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nucleotides (CHEMONTID:0001509): 0.311017720422378, n_datos: 5</a:t>
            </a:r>
          </a:p>
        </p:txBody>
      </p:sp>
      <p:pic>
        <p:nvPicPr>
          <p:cNvPr id="3" name="Picture 2" descr="diff_grafica_Pyrimidine nucleotides _CHEMONTID_0001509__16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HSS C18</a:t>
            </a:r>
            <a:br/>
            <a:r>
              <a:t>    USP Code: column.usp.code_L1  |  Longitud: 100.0 mm</a:t>
            </a:r>
            <a:br/>
            <a:r>
              <a:t>    Tamaño Partícula: 1.8 µm  |  Temp: 30.0°C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0.6080764718813683, n_datos: 6</a:t>
            </a:r>
          </a:p>
        </p:txBody>
      </p:sp>
      <p:pic>
        <p:nvPicPr>
          <p:cNvPr id="3" name="Picture 2" descr="diff_grafica_Purine nucleotides _CHEMONTID_0001506__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Phenomenex Kinetex XB-C18</a:t>
            </a:r>
            <a:br/>
            <a:r>
              <a:t>    USP Code: column.usp.code_L1  |  Longitud: 100.0 mm</a:t>
            </a:r>
            <a:br/>
            <a:r>
              <a:t>    Tamaño Partícula: 1.7 µm  |  Temp: 50.0°C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nucleotides (CHEMONTID:0001509): 0.3040642714921697, n_datos: 5</a:t>
            </a:r>
          </a:p>
        </p:txBody>
      </p:sp>
      <p:pic>
        <p:nvPicPr>
          <p:cNvPr id="3" name="Picture 2" descr="diff_grafica_Pyrimidine nucleotides _CHEMONTID_0001509__15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HSS T3</a:t>
            </a:r>
            <a:br/>
            <a:r>
              <a:t>    USP Code: column.usp.code_L1  |  Longitud: 100.0 mm</a:t>
            </a:r>
            <a:br/>
            <a:r>
              <a:t>    Tamaño Partícula: 1.8 µm  |  Temp: 50.0°C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nucleotides (CHEMONTID:0001509): 0.2820818836475444, n_datos: 5</a:t>
            </a:r>
          </a:p>
        </p:txBody>
      </p:sp>
      <p:pic>
        <p:nvPicPr>
          <p:cNvPr id="3" name="Picture 2" descr="diff_grafica_Pyrimidine nucleotides _CHEMONTID_0001509__16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HSS C18</a:t>
            </a:r>
            <a:br/>
            <a:r>
              <a:t>    USP Code: column.usp.code_L1  |  Longitud: 100.0 mm</a:t>
            </a:r>
            <a:br/>
            <a:r>
              <a:t>    Tamaño Partícula: 1.8 µm  |  Temp: 50.0°C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nucleotides (CHEMONTID:0001509): 0.2727158358419952, n_datos: 5</a:t>
            </a:r>
          </a:p>
        </p:txBody>
      </p:sp>
      <p:pic>
        <p:nvPicPr>
          <p:cNvPr id="3" name="Picture 2" descr="diff_grafica_Pyrimidine nucleotides _CHEMONTID_0001509__16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Restek Raptor Biphenyl</a:t>
            </a:r>
            <a:br/>
            <a:r>
              <a:t>    USP Code: column.usp.code_L11  |  Longitud: 100.0 mm</a:t>
            </a:r>
            <a:br/>
            <a:r>
              <a:t>    Tamaño Partícula: 2.7 µm  |  Temp: 30.0°C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nucleotides (CHEMONTID:0001509): 0.2645454109893472, n_datos: 5</a:t>
            </a:r>
          </a:p>
        </p:txBody>
      </p:sp>
      <p:pic>
        <p:nvPicPr>
          <p:cNvPr id="3" name="Picture 2" descr="diff_grafica_Pyrimidine nucleotides _CHEMONTID_0001509__16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UPLC C18</a:t>
            </a:r>
            <a:br/>
            <a:r>
              <a:t>    USP Code: column.usp.code_L1  |  Longitud: 100.0 mm</a:t>
            </a:r>
            <a:br/>
            <a:r>
              <a:t>    Tamaño Partícula: 1.6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nucleotides (CHEMONTID:0001509): 0.2257454905711633, n_datos: 5</a:t>
            </a:r>
          </a:p>
        </p:txBody>
      </p:sp>
      <p:pic>
        <p:nvPicPr>
          <p:cNvPr id="3" name="Picture 2" descr="diff_grafica_Pyrimidine nucleotides _CHEMONTID_0001509__16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UPLC C18</a:t>
            </a:r>
            <a:br/>
            <a:r>
              <a:t>    USP Code: column.usp.code_L1  |  Longitud: 100.0 mm</a:t>
            </a:r>
            <a:br/>
            <a:r>
              <a:t>    Tamaño Partícula: 1.6 µm  |  Temp: 50.0°C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nucleotides (CHEMONTID:0001509): 0.2240885629277804, n_datos: 5</a:t>
            </a:r>
          </a:p>
        </p:txBody>
      </p:sp>
      <p:pic>
        <p:nvPicPr>
          <p:cNvPr id="3" name="Picture 2" descr="diff_grafica_Pyrimidine nucleotides _CHEMONTID_0001509__16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UPLC C18</a:t>
            </a:r>
            <a:br/>
            <a:r>
              <a:t>    USP Code: column.usp.code_L1  |  Longitud: 100.0 mm</a:t>
            </a:r>
            <a:br/>
            <a:r>
              <a:t>    Tamaño Partícula: 1.6 µm  |  Temp: 30.0°C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nucleotides (CHEMONTID:0001509): 0.1919148104311726, n_datos: 9</a:t>
            </a:r>
          </a:p>
        </p:txBody>
      </p:sp>
      <p:pic>
        <p:nvPicPr>
          <p:cNvPr id="3" name="Picture 2" descr="diff_grafica_Pyrimidine nucleotides _CHEMONTID_0001509__16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UPLC C18</a:t>
            </a:r>
            <a:br/>
            <a:r>
              <a:t>    USP Code: column.usp.code_L1  |  Longitud: 100.0 mm</a:t>
            </a:r>
            <a:br/>
            <a:r>
              <a:t>    Tamaño Partícula: 1.6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nucleotides (CHEMONTID:0001509): 0.145874641262078, n_datos: 7</a:t>
            </a:r>
          </a:p>
        </p:txBody>
      </p:sp>
      <p:pic>
        <p:nvPicPr>
          <p:cNvPr id="3" name="Picture 2" descr="diff_grafica_Pyrimidine nucleotides _CHEMONTID_0001509__15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HSS C18</a:t>
            </a:r>
            <a:br/>
            <a:r>
              <a:t>    USP Code: column.usp.code_L1  |  Longitud: 100.0 mm</a:t>
            </a:r>
            <a:br/>
            <a:r>
              <a:t>    Tamaño Partícula: 1.8 µm  |  Temp: 30.0°C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nucleotides (CHEMONTID:0001509): 0.1428464881001967, n_datos: 8</a:t>
            </a:r>
          </a:p>
        </p:txBody>
      </p:sp>
      <p:pic>
        <p:nvPicPr>
          <p:cNvPr id="3" name="Picture 2" descr="diff_grafica_Pyrimidine nucleotides _CHEMONTID_0001509__15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HSS T3</a:t>
            </a:r>
            <a:br/>
            <a:r>
              <a:t>    USP Code: column.usp.code_L1  |  Longitud: 100.0 mm</a:t>
            </a:r>
            <a:br/>
            <a:r>
              <a:t>    Tamaño Partícula: 1.8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nucleotides (CHEMONTID:0001509): 0.1262082511501899, n_datos: 9</a:t>
            </a:r>
          </a:p>
        </p:txBody>
      </p:sp>
      <p:pic>
        <p:nvPicPr>
          <p:cNvPr id="3" name="Picture 2" descr="diff_grafica_Pyrimidine nucleotides _CHEMONTID_0001509__15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HSS C18</a:t>
            </a:r>
            <a:br/>
            <a:r>
              <a:t>    USP Code: column.usp.code_L1  |  Longitud: 100.0 mm</a:t>
            </a:r>
            <a:br/>
            <a:r>
              <a:t>    Tamaño Partícula: 1.8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0.5988910056203476, n_datos: 6</a:t>
            </a:r>
          </a:p>
        </p:txBody>
      </p:sp>
      <p:pic>
        <p:nvPicPr>
          <p:cNvPr id="3" name="Picture 2" descr="diff_grafica_Purine nucleotides _CHEMONTID_0001506__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Phenomenex Kinetex XB-C18</a:t>
            </a:r>
            <a:br/>
            <a:r>
              <a:t>    USP Code: column.usp.code_L1  |  Longitud: 100.0 mm</a:t>
            </a:r>
            <a:br/>
            <a:r>
              <a:t>    Tamaño Partícula: 1.7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nucleotides (CHEMONTID:0001509): 0.1026563274187741, n_datos: 8</a:t>
            </a:r>
          </a:p>
        </p:txBody>
      </p:sp>
      <p:pic>
        <p:nvPicPr>
          <p:cNvPr id="3" name="Picture 2" descr="diff_grafica_Pyrimidine nucleotides _CHEMONTID_0001509__15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HSS C18</a:t>
            </a:r>
            <a:br/>
            <a:r>
              <a:t>    USP Code: column.usp.code_L1  |  Longitud: 100.0 mm</a:t>
            </a:r>
            <a:br/>
            <a:r>
              <a:t>    Tamaño Partícula: 1.8 µm  |  Temp: 50.0°C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nucleotides (CHEMONTID:0001509): 0.0948806204992229, n_datos: 6</a:t>
            </a:r>
          </a:p>
        </p:txBody>
      </p:sp>
      <p:pic>
        <p:nvPicPr>
          <p:cNvPr id="3" name="Picture 2" descr="diff_grafica_Pyrimidine nucleotides _CHEMONTID_0001509__15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HSS C18</a:t>
            </a:r>
            <a:br/>
            <a:r>
              <a:t>    USP Code: column.usp.code_L1  |  Longitud: 100.0 mm</a:t>
            </a:r>
            <a:br/>
            <a:r>
              <a:t>    Tamaño Partícula: 1.8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nucleotides (CHEMONTID:0001509): 0.0725303043328748, n_datos: 5</a:t>
            </a:r>
          </a:p>
        </p:txBody>
      </p:sp>
      <p:pic>
        <p:nvPicPr>
          <p:cNvPr id="3" name="Picture 2" descr="diff_grafica_Pyrimidine nucleotides _CHEMONTID_0001509__16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Restek Raptor Biphenyl</a:t>
            </a:r>
            <a:br/>
            <a:r>
              <a:t>    USP Code: column.usp.code_L11  |  Longitud: 100.0 mm</a:t>
            </a:r>
            <a:br/>
            <a:r>
              <a:t>    Tamaño Partícula: 2.7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nucleotides (CHEMONTID:0001509): 0.0540867295547165, n_datos: 6</a:t>
            </a:r>
          </a:p>
        </p:txBody>
      </p:sp>
      <p:pic>
        <p:nvPicPr>
          <p:cNvPr id="3" name="Picture 2" descr="diff_grafica_Pyrimidine nucleotides _CHEMONTID_0001509__15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Restek Raptor Biphenyl</a:t>
            </a:r>
            <a:br/>
            <a:r>
              <a:t>    USP Code: column.usp.code_L11  |  Longitud: 100.0 mm</a:t>
            </a:r>
            <a:br/>
            <a:r>
              <a:t>    Tamaño Partícula: 2.7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nucleotides (CHEMONTID:0001509): 0.0494033575702849, n_datos: 5</a:t>
            </a:r>
          </a:p>
        </p:txBody>
      </p:sp>
      <p:pic>
        <p:nvPicPr>
          <p:cNvPr id="3" name="Picture 2" descr="diff_grafica_Pyrimidine nucleotides _CHEMONTID_0001509__15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UPLC C18</a:t>
            </a:r>
            <a:br/>
            <a:r>
              <a:t>    USP Code: column.usp.code_L1  |  Longitud: 100.0 mm</a:t>
            </a:r>
            <a:br/>
            <a:r>
              <a:t>    Tamaño Partícula: 1.6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nucleotides (CHEMONTID:0001509): 0.0028708345511312, n_datos: 9</a:t>
            </a:r>
          </a:p>
        </p:txBody>
      </p:sp>
      <p:pic>
        <p:nvPicPr>
          <p:cNvPr id="3" name="Picture 2" descr="diff_grafica_Pyrimidine nucleotides _CHEMONTID_0001509__18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Thermo Scientific Hypersil GOLD</a:t>
            </a:r>
            <a:br/>
            <a:r>
              <a:t>    USP Code: column.usp.code_L1  |  Longitud: 113.75 mm</a:t>
            </a:r>
            <a:br/>
            <a:r>
              <a:t>    Tamaño Partícula: 1.9 µm  |  Temp: 40.0°C</a:t>
            </a:r>
            <a:br/>
            <a:r>
              <a:t>    Flujo: 0.4 mL/min  |  T0: 0.6500755324656243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nucleotides (CHEMONTID:0001509): 0.002359092676301, n_datos: 5</a:t>
            </a:r>
          </a:p>
        </p:txBody>
      </p:sp>
      <p:pic>
        <p:nvPicPr>
          <p:cNvPr id="3" name="Picture 2" descr="diff_grafica_Pyrimidine nucleotides _CHEMONTID_0001509__15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UPLC C18</a:t>
            </a:r>
            <a:br/>
            <a:r>
              <a:t>    USP Code: column.usp.code_L1  |  Longitud: 100.0 mm</a:t>
            </a:r>
            <a:br/>
            <a:r>
              <a:t>    Tamaño Partícula: 1.6 µm  |  Temp: 50.0°C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nucleotides (CHEMONTID:0001509): 0.0002067428556958, n_datos: 5</a:t>
            </a:r>
          </a:p>
        </p:txBody>
      </p:sp>
      <p:pic>
        <p:nvPicPr>
          <p:cNvPr id="3" name="Picture 2" descr="diff_grafica_Pyrimidine nucleotides _CHEMONTID_0001509__18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0.0  |  pH2: 0.0  |  Columna: Waters ACQUITY UPLC BEH Amide</a:t>
            </a:r>
            <a:br/>
            <a:r>
              <a:t>    USP Code: column.usp.code_L68  |  Longitud: 100.0 mm</a:t>
            </a:r>
            <a:br/>
            <a:r>
              <a:t>    Tamaño Partícula: 1.7 µm  |  Temp: 40.0°C</a:t>
            </a:r>
            <a:br/>
            <a:r>
              <a:t>    Flujo: 0.5 mL/min  |  T0: 0.4571959788769226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nucleotides (CHEMONTID:0001509): 1.6292658619094568e-05, n_datos: 9</a:t>
            </a:r>
          </a:p>
        </p:txBody>
      </p:sp>
      <p:pic>
        <p:nvPicPr>
          <p:cNvPr id="3" name="Picture 2" descr="diff_grafica_Pyrimidine nucleotides _CHEMONTID_0001509__18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0.0  |  pH2: 9.0  |  Columna: Merck SeQuant ZIC-pHILIC</a:t>
            </a:r>
            <a:br/>
            <a:r>
              <a:t>    USP Code: column.usp.code_L122  |  Longitud: 150.0 mm</a:t>
            </a:r>
            <a:br/>
            <a:r>
              <a:t>    Tamaño Partícula: 5.0 µm  |  Temp: 40.0°C</a:t>
            </a:r>
            <a:br/>
            <a:r>
              <a:t>    Flujo: 0.3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nucleotides (CHEMONTID:0001509): 9.46300367901088e-06, n_datos: 5</a:t>
            </a:r>
          </a:p>
        </p:txBody>
      </p:sp>
      <p:pic>
        <p:nvPicPr>
          <p:cNvPr id="3" name="Picture 2" descr="diff_grafica_Pyrimidine nucleotides _CHEMONTID_0001509__18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40.0°C</a:t>
            </a:r>
            <a:br/>
            <a:r>
              <a:t>    Flujo: 0.2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0.5875968411077916, n_datos: 7</a:t>
            </a:r>
          </a:p>
        </p:txBody>
      </p:sp>
      <p:pic>
        <p:nvPicPr>
          <p:cNvPr id="3" name="Picture 2" descr="diff_grafica_Purine nucleotides _CHEMONTID_0001506__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Phenomenex Kinetex XB-C18</a:t>
            </a:r>
            <a:br/>
            <a:r>
              <a:t>    USP Code: column.usp.code_L1  |  Longitud: 100.0 mm</a:t>
            </a:r>
            <a:br/>
            <a:r>
              <a:t>    Tamaño Partícula: 1.7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nucleotides (CHEMONTID:0001509): 8.958827263696995e-06, n_datos: 7</a:t>
            </a:r>
          </a:p>
        </p:txBody>
      </p:sp>
      <p:pic>
        <p:nvPicPr>
          <p:cNvPr id="3" name="Picture 2" descr="diff_grafica_Pyrimidine nucleotides _CHEMONTID_0001509__18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nucleotides (CHEMONTID:0001509): 8.376530221577423e-06, n_datos: 7</a:t>
            </a:r>
          </a:p>
        </p:txBody>
      </p:sp>
      <p:pic>
        <p:nvPicPr>
          <p:cNvPr id="3" name="Picture 2" descr="diff_grafica_Pyrimidine nucleotides _CHEMONTID_0001509__18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40.0°C</a:t>
            </a:r>
            <a:br/>
            <a:r>
              <a:t>    Flujo: 0.2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nucleotides (CHEMONTID:0001509): 7.877589471261602e-06, n_datos: 5</a:t>
            </a:r>
          </a:p>
        </p:txBody>
      </p:sp>
      <p:pic>
        <p:nvPicPr>
          <p:cNvPr id="3" name="Picture 2" descr="diff_grafica_Pyrimidine nucleotides _CHEMONTID_0001509__18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41.0°C</a:t>
            </a:r>
            <a:br/>
            <a:r>
              <a:t>    Flujo: 0.3 mL/min  |  T0: 0.735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nucleotides (CHEMONTID:0001509): 1.963738536815617e-07, n_datos: 9</a:t>
            </a:r>
          </a:p>
        </p:txBody>
      </p:sp>
      <p:pic>
        <p:nvPicPr>
          <p:cNvPr id="3" name="Picture 2" descr="diff_grafica_Pyrimidine nucleotides _CHEMONTID_0001509__19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Phenomenex Kinetex C18</a:t>
            </a:r>
            <a:br/>
            <a:r>
              <a:t>    USP Code: column.usp.code_L1  |  Longitud: 150.0 mm</a:t>
            </a:r>
            <a:br/>
            <a:r>
              <a:t>    Tamaño Partícula: 1.7 µm  |  Temp: 30.0°C</a:t>
            </a:r>
            <a:br/>
            <a:r>
              <a:t>    Flujo: 0.3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nucleotides (CHEMONTID:0001509): 1.8824069057557137e-07, n_datos: 7</a:t>
            </a:r>
          </a:p>
        </p:txBody>
      </p:sp>
      <p:pic>
        <p:nvPicPr>
          <p:cNvPr id="3" name="Picture 2" descr="diff_grafica_Pyrimidine nucleotides _CHEMONTID_0001509__19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Phenomenex Kinetex C18</a:t>
            </a:r>
            <a:br/>
            <a:r>
              <a:t>    USP Code: column.usp.code_L1  |  Longitud: 150.0 mm</a:t>
            </a:r>
            <a:br/>
            <a:r>
              <a:t>    Tamaño Partícula: 1.7 µm  |  Temp: 30.0°C</a:t>
            </a:r>
            <a:br/>
            <a:r>
              <a:t>    Flujo: 0.3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nucleotides (CHEMONTID:0001509): 3.2018252252722494e-08, n_datos: 6</a:t>
            </a:r>
          </a:p>
        </p:txBody>
      </p:sp>
      <p:pic>
        <p:nvPicPr>
          <p:cNvPr id="3" name="Picture 2" descr="diff_grafica_Pyrimidine nucleotides _CHEMONTID_0001509__19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0.0  |  pH2: 0.0  |  Columna: HILICON iHILIC-(P) Classic, HILIC, PEEK</a:t>
            </a:r>
            <a:br/>
            <a:r>
              <a:t>    USP Code: column.usp.code_L122  |  Longitud: 50.0 mm</a:t>
            </a:r>
            <a:br/>
            <a:r>
              <a:t>    Tamaño Partícula: 5.0 µm  |  Temp: 30.0°C</a:t>
            </a:r>
            <a:br/>
            <a:r>
              <a:t>    Flujo: 0.12 mL/min  |  T0: 0.91875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nucleotides (CHEMONTID:0001509): 1.2738076453002038e-11, n_datos: 5</a:t>
            </a:r>
          </a:p>
        </p:txBody>
      </p:sp>
      <p:pic>
        <p:nvPicPr>
          <p:cNvPr id="3" name="Picture 2" descr="diff_grafica_Pyrimidine nucleotides _CHEMONTID_0001509__19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T3</a:t>
            </a:r>
            <a:br/>
            <a:r>
              <a:t>    USP Code: column.usp.code_L1  |  Longitud: 100.0 mm</a:t>
            </a:r>
            <a:br/>
            <a:r>
              <a:t>    Tamaño Partícula: 2.7 µm  |  Temp: 40.0°C</a:t>
            </a:r>
            <a:br/>
            <a:r>
              <a:t>    Flujo: 0.1 mL/min  |  T0: 2.205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nucleotides (CHEMONTID:0001509): 6.3941128288358265e-12, n_datos: 6</a:t>
            </a:r>
          </a:p>
        </p:txBody>
      </p:sp>
      <p:pic>
        <p:nvPicPr>
          <p:cNvPr id="3" name="Picture 2" descr="diff_grafica_Pyrimidine nucleotides _CHEMONTID_0001509__19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0.0  |  pH2: 0.0  |  Columna: HILICON iHILIC-(P) Classic, HILIC, PEEK</a:t>
            </a:r>
            <a:br/>
            <a:r>
              <a:t>    USP Code: column.usp.code_L122  |  Longitud: 50.0 mm</a:t>
            </a:r>
            <a:br/>
            <a:r>
              <a:t>    Tamaño Partícula: 5.0 µm  |  Temp: 45.0°C</a:t>
            </a:r>
            <a:br/>
            <a:r>
              <a:t>    Flujo: 0.12 mL/min  |  T0: 0.91875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nucleotides (CHEMONTID:0001509): 3.8382691634245024e-14, n_datos: 6</a:t>
            </a:r>
          </a:p>
        </p:txBody>
      </p:sp>
      <p:pic>
        <p:nvPicPr>
          <p:cNvPr id="3" name="Picture 2" descr="diff_grafica_Pyrimidine nucleotides _CHEMONTID_0001509__19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6.0  |  pH2: 6.0  |  Columna: Thermo Scientific Accucore HILIC</a:t>
            </a:r>
            <a:br/>
            <a:r>
              <a:t>    USP Code: column.usp.code_L3  |  Longitud: 100.0 mm</a:t>
            </a:r>
            <a:br/>
            <a:r>
              <a:t>    Tamaño Partícula: 2.6 µm  |  Temp: 36.36363636363637°C</a:t>
            </a:r>
            <a:br/>
            <a:r>
              <a:t>    Flujo: 0.5 mL/min  |  T0: 0.441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nucleotides (CHEMONTID:0001509): 3.7005797740560957e-14, n_datos: 7</a:t>
            </a:r>
          </a:p>
        </p:txBody>
      </p:sp>
      <p:pic>
        <p:nvPicPr>
          <p:cNvPr id="3" name="Picture 2" descr="diff_grafica_Pyrimidine nucleotides _CHEMONTID_0001509__19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6.0  |  pH2: 6.0  |  Columna: Thermo Scientific Accucore HILIC</a:t>
            </a:r>
            <a:br/>
            <a:r>
              <a:t>    USP Code: column.usp.code_L3  |  Longitud: 100.0 mm</a:t>
            </a:r>
            <a:br/>
            <a:r>
              <a:t>    Tamaño Partícula: 2.6 µm  |  Temp: 36.36363636363637°C</a:t>
            </a:r>
            <a:br/>
            <a:r>
              <a:t>    Flujo: 0.5 mL/min  |  T0: 0.441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0.8666576765731029, n_datos: 6</a:t>
            </a:r>
          </a:p>
        </p:txBody>
      </p:sp>
      <p:pic>
        <p:nvPicPr>
          <p:cNvPr id="3" name="Picture 2" descr="diff_grafica_Purine nucleotides _CHEMONTID_0001506__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Restek Raptor Biphenyl</a:t>
            </a:r>
            <a:br/>
            <a:r>
              <a:t>    USP Code: column.usp.code_L11  |  Longitud: 100.0 mm</a:t>
            </a:r>
            <a:br/>
            <a:r>
              <a:t>    Tamaño Partícula: 2.7 µm  |  Temp: 30.0°C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0.5707935556189123, n_datos: 7</a:t>
            </a:r>
          </a:p>
        </p:txBody>
      </p:sp>
      <p:pic>
        <p:nvPicPr>
          <p:cNvPr id="3" name="Picture 2" descr="diff_grafica_Purine nucleotides _CHEMONTID_0001506__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Phenomenex Kinetex XB-C18</a:t>
            </a:r>
            <a:br/>
            <a:r>
              <a:t>    USP Code: column.usp.code_L1  |  Longitud: 100.0 mm</a:t>
            </a:r>
            <a:br/>
            <a:r>
              <a:t>    Tamaño Partícula: 1.7 µm  |  Temp: 50.0°C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nucleotides (CHEMONTID:0001509): 4.611485610474921e-16, n_datos: 7</a:t>
            </a:r>
          </a:p>
        </p:txBody>
      </p:sp>
      <p:pic>
        <p:nvPicPr>
          <p:cNvPr id="3" name="Picture 2" descr="diff_grafica_Pyrimidine nucleotides _CHEMONTID_0001509__19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T3</a:t>
            </a:r>
            <a:br/>
            <a:r>
              <a:t>    USP Code: column.usp.code_L1  |  Longitud: 100.0 mm</a:t>
            </a:r>
            <a:br/>
            <a:r>
              <a:t>    Tamaño Partícula: 2.7 µm  |  Temp: 40.0°C</a:t>
            </a:r>
            <a:br/>
            <a:r>
              <a:t>    Flujo: 0.3 mL/min  |  T0: 0.735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nucleotides (CHEMONTID:0001509): 3.36498707576473e-16, n_datos: 7</a:t>
            </a:r>
          </a:p>
        </p:txBody>
      </p:sp>
      <p:pic>
        <p:nvPicPr>
          <p:cNvPr id="3" name="Picture 2" descr="diff_grafica_Pyrimidine nucleotides _CHEMONTID_0001509__19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T3</a:t>
            </a:r>
            <a:br/>
            <a:r>
              <a:t>    USP Code: column.usp.code_L1  |  Longitud: 100.0 mm</a:t>
            </a:r>
            <a:br/>
            <a:r>
              <a:t>    Tamaño Partícula: 2.7 µm  |  Temp: 40.0°C</a:t>
            </a:r>
            <a:br/>
            <a:r>
              <a:t>    Flujo: 0.2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nucleotides (CHEMONTID:0001509): 3.331236866547246e-16, n_datos: 7</a:t>
            </a:r>
          </a:p>
        </p:txBody>
      </p:sp>
      <p:pic>
        <p:nvPicPr>
          <p:cNvPr id="3" name="Picture 2" descr="diff_grafica_Pyrimidine nucleotides _CHEMONTID_0001509__19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T3</a:t>
            </a:r>
            <a:br/>
            <a:r>
              <a:t>    USP Code: column.usp.code_L1  |  Longitud: 100.0 mm</a:t>
            </a:r>
            <a:br/>
            <a:r>
              <a:t>    Tamaño Partícula: 2.7 µm  |  Temp: 40.0°C</a:t>
            </a:r>
            <a:br/>
            <a:r>
              <a:t>    Flujo: 0.2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nucleotides (CHEMONTID:0001509): 1.083959422165109e-16, n_datos: 7</a:t>
            </a:r>
          </a:p>
        </p:txBody>
      </p:sp>
      <p:pic>
        <p:nvPicPr>
          <p:cNvPr id="3" name="Picture 2" descr="diff_grafica_Pyrimidine nucleotides _CHEMONTID_0001509__19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T3</a:t>
            </a:r>
            <a:br/>
            <a:r>
              <a:t>    USP Code: column.usp.code_L1  |  Longitud: 100.0 mm</a:t>
            </a:r>
            <a:br/>
            <a:r>
              <a:t>    Tamaño Partícula: 2.7 µm  |  Temp: 40.0°C</a:t>
            </a:r>
            <a:br/>
            <a:r>
              <a:t>    Flujo: 0.15 mL/min  |  T0: 1.47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nucleotides (CHEMONTID:0001509): 2.8170495893511643e-17, n_datos: 7</a:t>
            </a:r>
          </a:p>
        </p:txBody>
      </p:sp>
      <p:pic>
        <p:nvPicPr>
          <p:cNvPr id="3" name="Picture 2" descr="diff_grafica_Pyrimidine nucleotides _CHEMONTID_0001509__19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T3</a:t>
            </a:r>
            <a:br/>
            <a:r>
              <a:t>    USP Code: column.usp.code_L1  |  Longitud: 100.0 mm</a:t>
            </a:r>
            <a:br/>
            <a:r>
              <a:t>    Tamaño Partícula: 2.7 µm  |  Temp: 40.0°C</a:t>
            </a:r>
            <a:br/>
            <a:r>
              <a:t>    Flujo: 0.1 mL/min  |  T0: 2.205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Steroids and steroid derivatives (CHEMONTID:0000258): 0.3120325486056173, n_datos: 7</a:t>
            </a:r>
          </a:p>
        </p:txBody>
      </p:sp>
      <p:pic>
        <p:nvPicPr>
          <p:cNvPr id="3" name="Picture 2" descr="diff_grafica_Steroids and steroid derivatives _CHEMONTID_0000258__20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BEH C18</a:t>
            </a:r>
            <a:br/>
            <a:r>
              <a:t>    USP Code: column.usp.code_L1  |  Longitud: 50.0 mm</a:t>
            </a:r>
            <a:br/>
            <a:r>
              <a:t>    Tamaño Partícula: 1.7 µm  |  Temp: 40.0°C</a:t>
            </a:r>
            <a:br/>
            <a:r>
              <a:t>    Flujo: 0.6 mL/min  |  T0: 0.18375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Steroids and steroid derivatives (CHEMONTID:0000258): 0.1556655012413817, n_datos: 8</a:t>
            </a:r>
          </a:p>
        </p:txBody>
      </p:sp>
      <p:pic>
        <p:nvPicPr>
          <p:cNvPr id="3" name="Picture 2" descr="diff_grafica_Steroids and steroid derivatives _CHEMONTID_0000258__20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HSS T3</a:t>
            </a:r>
            <a:br/>
            <a:r>
              <a:t>    USP Code: column.usp.code_L1  |  Longitud: 100.0 mm</a:t>
            </a:r>
            <a:br/>
            <a:r>
              <a:t>    Tamaño Partícula: 1.8 µm  |  Temp: 38.75°C</a:t>
            </a:r>
            <a:br/>
            <a:r>
              <a:t>    Flujo: 0.3877777777777778 mL/min  |  T0: 0.5895077091536252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Steroids and steroid derivatives (CHEMONTID:0000258): 0.1276195590160012, n_datos: 6</a:t>
            </a:r>
          </a:p>
        </p:txBody>
      </p:sp>
      <p:pic>
        <p:nvPicPr>
          <p:cNvPr id="3" name="Picture 2" descr="diff_grafica_Steroids and steroid derivatives _CHEMONTID_0000258__20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2.6  |  pH2: 0.0  |  Columna: Waters ACQUITY UPLC BEH C18</a:t>
            </a:r>
            <a:br/>
            <a:r>
              <a:t>    USP Code: column.usp.code_L1  |  Longitud: 50.0 mm</a:t>
            </a:r>
            <a:br/>
            <a:r>
              <a:t>    Tamaño Partícula: 1.7 µm  |  Temp: 40.0°C</a:t>
            </a:r>
            <a:br/>
            <a:r>
              <a:t>    Flujo: 0.6 mL/min  |  T0: 0.18375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Steroids and steroid derivatives (CHEMONTID:0000258): 0.029767785796481, n_datos: 6</a:t>
            </a:r>
          </a:p>
        </p:txBody>
      </p:sp>
      <p:pic>
        <p:nvPicPr>
          <p:cNvPr id="3" name="Picture 2" descr="diff_grafica_Steroids and steroid derivatives _CHEMONTID_0000258__20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UPLC C18</a:t>
            </a:r>
            <a:br/>
            <a:r>
              <a:t>    USP Code: column.usp.code_L1  |  Longitud: 100.0 mm</a:t>
            </a:r>
            <a:br/>
            <a:r>
              <a:t>    Tamaño Partícula: 1.6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Steroids and steroid derivatives (CHEMONTID:0000258): 0.0274845450563771, n_datos: 5</a:t>
            </a:r>
          </a:p>
        </p:txBody>
      </p:sp>
      <p:pic>
        <p:nvPicPr>
          <p:cNvPr id="3" name="Picture 2" descr="diff_grafica_Steroids and steroid derivatives _CHEMONTID_0000258__20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BEH C18</a:t>
            </a:r>
            <a:br/>
            <a:r>
              <a:t>    USP Code: column.usp.code_L1  |  Longitud: 100.0 mm</a:t>
            </a:r>
            <a:br/>
            <a:r>
              <a:t>    Tamaño Partícula: 1.7 µm  |  Temp: 30.0°C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0.4270321273151932, n_datos: 5</a:t>
            </a:r>
          </a:p>
        </p:txBody>
      </p:sp>
      <p:pic>
        <p:nvPicPr>
          <p:cNvPr id="3" name="Picture 2" descr="diff_grafica_Purine nucleotides _CHEMONTID_0001506__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Restek Raptor Biphenyl</a:t>
            </a:r>
            <a:br/>
            <a:r>
              <a:t>    USP Code: column.usp.code_L11  |  Longitud: 100.0 mm</a:t>
            </a:r>
            <a:br/>
            <a:r>
              <a:t>    Tamaño Partícula: 2.7 µm  |  Temp: 30.0°C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Steroids and steroid derivatives (CHEMONTID:0000258): 0.0274508625443267, n_datos: 7</a:t>
            </a:r>
          </a:p>
        </p:txBody>
      </p:sp>
      <p:pic>
        <p:nvPicPr>
          <p:cNvPr id="3" name="Picture 2" descr="diff_grafica_Steroids and steroid derivatives _CHEMONTID_0000258__20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BEH C18</a:t>
            </a:r>
            <a:br/>
            <a:r>
              <a:t>    USP Code: column.usp.code_L1  |  Longitud: 100.0 mm</a:t>
            </a:r>
            <a:br/>
            <a:r>
              <a:t>    Tamaño Partícula: 1.7 µm  |  Temp: 50.0°C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Steroids and steroid derivatives (CHEMONTID:0000258): 0.0269099424193348, n_datos: 5</a:t>
            </a:r>
          </a:p>
        </p:txBody>
      </p:sp>
      <p:pic>
        <p:nvPicPr>
          <p:cNvPr id="3" name="Picture 2" descr="diff_grafica_Steroids and steroid derivatives _CHEMONTID_0000258__20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HSS T3</a:t>
            </a:r>
            <a:br/>
            <a:r>
              <a:t>    USP Code: column.usp.code_L1  |  Longitud: 100.0 mm</a:t>
            </a:r>
            <a:br/>
            <a:r>
              <a:t>    Tamaño Partícula: 1.8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Steroids and steroid derivatives (CHEMONTID:0000258): 0.0249357710893432, n_datos: 5</a:t>
            </a:r>
          </a:p>
        </p:txBody>
      </p:sp>
      <p:pic>
        <p:nvPicPr>
          <p:cNvPr id="3" name="Picture 2" descr="diff_grafica_Steroids and steroid derivatives _CHEMONTID_0000258__20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HSS T3</a:t>
            </a:r>
            <a:br/>
            <a:r>
              <a:t>    USP Code: column.usp.code_L1  |  Longitud: 100.0 mm</a:t>
            </a:r>
            <a:br/>
            <a:r>
              <a:t>    Tamaño Partícula: 1.8 µm  |  Temp: 30.0°C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Steroids and steroid derivatives (CHEMONTID:0000258): 0.0248382713086018, n_datos: 5</a:t>
            </a:r>
          </a:p>
        </p:txBody>
      </p:sp>
      <p:pic>
        <p:nvPicPr>
          <p:cNvPr id="3" name="Picture 2" descr="diff_grafica_Steroids and steroid derivatives _CHEMONTID_0000258__20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Phenomenex Kinetex XB-C18</a:t>
            </a:r>
            <a:br/>
            <a:r>
              <a:t>    USP Code: column.usp.code_L1  |  Longitud: 100.0 mm</a:t>
            </a:r>
            <a:br/>
            <a:r>
              <a:t>    Tamaño Partícula: 1.7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Steroids and steroid derivatives (CHEMONTID:0000258): 0.0246628645395411, n_datos: 5</a:t>
            </a:r>
          </a:p>
        </p:txBody>
      </p:sp>
      <p:pic>
        <p:nvPicPr>
          <p:cNvPr id="3" name="Picture 2" descr="diff_grafica_Steroids and steroid derivatives _CHEMONTID_0000258__20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Phenomenex Kinetex XB-C18</a:t>
            </a:r>
            <a:br/>
            <a:r>
              <a:t>    USP Code: column.usp.code_L1  |  Longitud: 100.0 mm</a:t>
            </a:r>
            <a:br/>
            <a:r>
              <a:t>    Tamaño Partícula: 1.7 µm  |  Temp: 30.0°C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Steroids and steroid derivatives (CHEMONTID:0000258): 0.024597559747169, n_datos: 5</a:t>
            </a:r>
          </a:p>
        </p:txBody>
      </p:sp>
      <p:pic>
        <p:nvPicPr>
          <p:cNvPr id="3" name="Picture 2" descr="diff_grafica_Steroids and steroid derivatives _CHEMONTID_0000258__20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HSS C18</a:t>
            </a:r>
            <a:br/>
            <a:r>
              <a:t>    USP Code: column.usp.code_L1  |  Longitud: 100.0 mm</a:t>
            </a:r>
            <a:br/>
            <a:r>
              <a:t>    Tamaño Partícula: 1.8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Steroids and steroid derivatives (CHEMONTID:0000258): 0.0245783211219601, n_datos: 5</a:t>
            </a:r>
          </a:p>
        </p:txBody>
      </p:sp>
      <p:pic>
        <p:nvPicPr>
          <p:cNvPr id="3" name="Picture 2" descr="diff_grafica_Steroids and steroid derivatives _CHEMONTID_0000258__20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HSS C18</a:t>
            </a:r>
            <a:br/>
            <a:r>
              <a:t>    USP Code: column.usp.code_L1  |  Longitud: 100.0 mm</a:t>
            </a:r>
            <a:br/>
            <a:r>
              <a:t>    Tamaño Partícula: 1.8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Steroids and steroid derivatives (CHEMONTID:0000258): 0.0005562204633553, n_datos: 6</a:t>
            </a:r>
          </a:p>
        </p:txBody>
      </p:sp>
      <p:pic>
        <p:nvPicPr>
          <p:cNvPr id="3" name="Picture 2" descr="diff_grafica_Steroids and steroid derivatives _CHEMONTID_0000258__21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HSS T3</a:t>
            </a:r>
            <a:br/>
            <a:r>
              <a:t>    USP Code: column.usp.code_L1  |  Longitud: 100.0 mm</a:t>
            </a:r>
            <a:br/>
            <a:r>
              <a:t>    Tamaño Partícula: 1.8 µm  |  Temp: 38.75°C</a:t>
            </a:r>
            <a:br/>
            <a:r>
              <a:t>    Flujo: 0.3 mL/min  |  T0: 0.735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Steroids and steroid derivatives (CHEMONTID:0000258): 0.0001059748638235, n_datos: 6</a:t>
            </a:r>
          </a:p>
        </p:txBody>
      </p:sp>
      <p:pic>
        <p:nvPicPr>
          <p:cNvPr id="3" name="Picture 2" descr="diff_grafica_Steroids and steroid derivatives _CHEMONTID_0000258__21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Thermo Scientific Hypersil GOLD</a:t>
            </a:r>
            <a:br/>
            <a:r>
              <a:t>    USP Code: column.usp.code_L1  |  Longitud: 113.75 mm</a:t>
            </a:r>
            <a:br/>
            <a:r>
              <a:t>    Tamaño Partícula: 1.9 µm  |  Temp: 40.0°C</a:t>
            </a:r>
            <a:br/>
            <a:r>
              <a:t>    Flujo: 0.4 mL/min  |  T0: 0.6500755324656243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Steroids and steroid derivatives (CHEMONTID:0000258): 3.479406806625329e-05, n_datos: 6</a:t>
            </a:r>
          </a:p>
        </p:txBody>
      </p:sp>
      <p:pic>
        <p:nvPicPr>
          <p:cNvPr id="3" name="Picture 2" descr="diff_grafica_Steroids and steroid derivatives _CHEMONTID_0000258__21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0.0  |  pH2: 0.0  |  Columna: Waters ACQUITY UPLC BEH Amide</a:t>
            </a:r>
            <a:br/>
            <a:r>
              <a:t>    USP Code: column.usp.code_L68  |  Longitud: 100.0 mm</a:t>
            </a:r>
            <a:br/>
            <a:r>
              <a:t>    Tamaño Partícula: 1.7 µm  |  Temp: 40.0°C</a:t>
            </a:r>
            <a:br/>
            <a:r>
              <a:t>    Flujo: 0.5 mL/min  |  T0: 0.4571959788769226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0.4266689563157756, n_datos: 6</a:t>
            </a:r>
          </a:p>
        </p:txBody>
      </p:sp>
      <p:pic>
        <p:nvPicPr>
          <p:cNvPr id="3" name="Picture 2" descr="diff_grafica_Purine nucleotides _CHEMONTID_0001506__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HSS T3</a:t>
            </a:r>
            <a:br/>
            <a:r>
              <a:t>    USP Code: column.usp.code_L1  |  Longitud: 100.0 mm</a:t>
            </a:r>
            <a:br/>
            <a:r>
              <a:t>    Tamaño Partícula: 1.8 µm  |  Temp: 30.0°C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Steroids and steroid derivatives (CHEMONTID:0000258): 3.479406806625329e-05, n_datos: 6</a:t>
            </a:r>
          </a:p>
        </p:txBody>
      </p:sp>
      <p:pic>
        <p:nvPicPr>
          <p:cNvPr id="3" name="Picture 2" descr="diff_grafica_Steroids and steroid derivatives _CHEMONTID_0000258__21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0.0  |  pH2: 0.0  |  Columna: Waters ACQUITY UPLC BEH Amide</a:t>
            </a:r>
            <a:br/>
            <a:r>
              <a:t>    USP Code: column.usp.code_L68  |  Longitud: 100.0 mm</a:t>
            </a:r>
            <a:br/>
            <a:r>
              <a:t>    Tamaño Partícula: 1.7 µm  |  Temp: 40.0°C</a:t>
            </a:r>
            <a:br/>
            <a:r>
              <a:t>    Flujo: 0.5 mL/min  |  T0: 0.4571959788769226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Steroids and steroid derivatives (CHEMONTID:0000258): 7.074022416500385e-06, n_datos: 6</a:t>
            </a:r>
          </a:p>
        </p:txBody>
      </p:sp>
      <p:pic>
        <p:nvPicPr>
          <p:cNvPr id="3" name="Picture 2" descr="diff_grafica_Steroids and steroid derivatives _CHEMONTID_0000258__22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BEH C18</a:t>
            </a:r>
            <a:br/>
            <a:r>
              <a:t>    USP Code: column.usp.code_L1  |  Longitud: 100.0 mm</a:t>
            </a:r>
            <a:br/>
            <a:r>
              <a:t>    Tamaño Partícula: 1.7 µm  |  Temp: 40.54166666666666°C</a:t>
            </a:r>
            <a:br/>
            <a:r>
              <a:t>    Flujo: 0.3 mL/min  |  T0: 0.735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Steroids and steroid derivatives (CHEMONTID:0000258): 1.675147441145198e-06, n_datos: 6</a:t>
            </a:r>
          </a:p>
        </p:txBody>
      </p:sp>
      <p:pic>
        <p:nvPicPr>
          <p:cNvPr id="3" name="Picture 2" descr="diff_grafica_Steroids and steroid derivatives _CHEMONTID_0000258__22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0.0  |  pH2: 9.0  |  Columna: Merck SeQuant ZIC-pHILIC</a:t>
            </a:r>
            <a:br/>
            <a:r>
              <a:t>    USP Code: column.usp.code_L122  |  Longitud: 150.0 mm</a:t>
            </a:r>
            <a:br/>
            <a:r>
              <a:t>    Tamaño Partícula: 5.0 µm  |  Temp: 40.0°C</a:t>
            </a:r>
            <a:br/>
            <a:r>
              <a:t>    Flujo: 0.3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Steroids and steroid derivatives (CHEMONTID:0000258): 1.3409446191808294e-06, n_datos: 6</a:t>
            </a:r>
          </a:p>
        </p:txBody>
      </p:sp>
      <p:pic>
        <p:nvPicPr>
          <p:cNvPr id="3" name="Picture 2" descr="diff_grafica_Steroids and steroid derivatives _CHEMONTID_0000258__22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Thermo Scientific Hypersil GOLD</a:t>
            </a:r>
            <a:br/>
            <a:r>
              <a:t>    USP Code: column.usp.code_L1  |  Longitud: 150.0 mm</a:t>
            </a:r>
            <a:br/>
            <a:r>
              <a:t>    Tamaño Partícula: 1.9 µm  |  Temp: 41.66666666666666°C</a:t>
            </a:r>
            <a:br/>
            <a:r>
              <a:t>    Flujo: 0.5 mL/min  |  T0: 0.6615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Steroids and steroid derivatives (CHEMONTID:0000258): 1.2776176735902114e-06, n_datos: 6</a:t>
            </a:r>
          </a:p>
        </p:txBody>
      </p:sp>
      <p:pic>
        <p:nvPicPr>
          <p:cNvPr id="3" name="Picture 2" descr="diff_grafica_Steroids and steroid derivatives _CHEMONTID_0000258__2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Steroids and steroid derivatives (CHEMONTID:0000258): 1.2583047445025912e-06, n_datos: 6</a:t>
            </a:r>
          </a:p>
        </p:txBody>
      </p:sp>
      <p:pic>
        <p:nvPicPr>
          <p:cNvPr id="3" name="Picture 2" descr="diff_grafica_Steroids and steroid derivatives _CHEMONTID_0000258__2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37.5°C</a:t>
            </a:r>
            <a:br/>
            <a:r>
              <a:t>    Flujo: 0.3 mL/min  |  T0: 0.735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Steroids and steroid derivatives (CHEMONTID:0000258): 1.2560736627281888e-06, n_datos: 6</a:t>
            </a:r>
          </a:p>
        </p:txBody>
      </p:sp>
      <p:pic>
        <p:nvPicPr>
          <p:cNvPr id="3" name="Picture 2" descr="diff_grafica_Steroids and steroid derivatives _CHEMONTID_0000258__2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39.0°C</a:t>
            </a:r>
            <a:br/>
            <a:r>
              <a:t>    Flujo: 0.3 mL/min  |  T0: 0.735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Steroids and steroid derivatives (CHEMONTID:0000258): 1.2543631326011006e-06, n_datos: 6</a:t>
            </a:r>
          </a:p>
        </p:txBody>
      </p:sp>
      <p:pic>
        <p:nvPicPr>
          <p:cNvPr id="3" name="Picture 2" descr="diff_grafica_Steroids and steroid derivatives _CHEMONTID_0000258__2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41.0°C</a:t>
            </a:r>
            <a:br/>
            <a:r>
              <a:t>    Flujo: 0.3 mL/min  |  T0: 0.735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Steroids and steroid derivatives (CHEMONTID:0000258): 1.2533901839657885e-06, n_datos: 6</a:t>
            </a:r>
          </a:p>
        </p:txBody>
      </p:sp>
      <p:pic>
        <p:nvPicPr>
          <p:cNvPr id="3" name="Picture 2" descr="diff_grafica_Steroids and steroid derivatives _CHEMONTID_0000258__2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42.5°C</a:t>
            </a:r>
            <a:br/>
            <a:r>
              <a:t>    Flujo: 0.3 mL/min  |  T0: 0.735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Steroids and steroid derivatives (CHEMONTID:0000258): 1.2510215057496828e-06, n_datos: 6</a:t>
            </a:r>
          </a:p>
        </p:txBody>
      </p:sp>
      <p:pic>
        <p:nvPicPr>
          <p:cNvPr id="3" name="Picture 2" descr="diff_grafica_Steroids and steroid derivatives _CHEMONTID_0000258__2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40.0°C</a:t>
            </a:r>
            <a:br/>
            <a:r>
              <a:t>    Flujo: 0.3 mL/min  |  T0: 0.735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0.4217433082410518, n_datos: 6</a:t>
            </a:r>
          </a:p>
        </p:txBody>
      </p:sp>
      <p:pic>
        <p:nvPicPr>
          <p:cNvPr id="3" name="Picture 2" descr="diff_grafica_Purine nucleotides _CHEMONTID_0001506__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HSS T3</a:t>
            </a:r>
            <a:br/>
            <a:r>
              <a:t>    USP Code: column.usp.code_L1  |  Longitud: 100.0 mm</a:t>
            </a:r>
            <a:br/>
            <a:r>
              <a:t>    Tamaño Partícula: 1.8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Steroids and steroid derivatives (CHEMONTID:0000258): 1.250422232165153e-06, n_datos: 6</a:t>
            </a:r>
          </a:p>
        </p:txBody>
      </p:sp>
      <p:pic>
        <p:nvPicPr>
          <p:cNvPr id="3" name="Picture 2" descr="diff_grafica_Steroids and steroid derivatives _CHEMONTID_0000258__22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6.2  |  pH2: 6.2  |  Columna: Thermo Scientific Acclaim RSLC 120 C18</a:t>
            </a:r>
            <a:br/>
            <a:r>
              <a:t>    USP Code: column.usp.code_L1  |  Longitud: 100.0 mm</a:t>
            </a:r>
            <a:br/>
            <a:r>
              <a:t>    Tamaño Partícula: 2.2 µm  |  Temp: 30.0°C</a:t>
            </a:r>
            <a:br/>
            <a:r>
              <a:t>    Flujo: 0.2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Steroids and steroid derivatives (CHEMONTID:0000258): 1.239744822643078e-06, n_datos: 6</a:t>
            </a:r>
          </a:p>
        </p:txBody>
      </p:sp>
      <p:pic>
        <p:nvPicPr>
          <p:cNvPr id="3" name="Picture 2" descr="diff_grafica_Steroids and steroid derivatives _CHEMONTID_0000258__2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40.0°C</a:t>
            </a:r>
            <a:br/>
            <a:r>
              <a:t>    Flujo: 0.25 mL/min  |  T0: 0.882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Steroids and steroid derivatives (CHEMONTID:0000258): 1.230114113705082e-06, n_datos: 6</a:t>
            </a:r>
          </a:p>
        </p:txBody>
      </p:sp>
      <p:pic>
        <p:nvPicPr>
          <p:cNvPr id="3" name="Picture 2" descr="diff_grafica_Steroids and steroid derivatives _CHEMONTID_0000258__22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3.61  |  pH2: 3.61  |  Columna: Thermo Scientific Acclaim RSLC 120 C18</a:t>
            </a:r>
            <a:br/>
            <a:r>
              <a:t>    USP Code: column.usp.code_L1  |  Longitud: 100.0 mm</a:t>
            </a:r>
            <a:br/>
            <a:r>
              <a:t>    Tamaño Partícula: 2.2 µm  |  Temp: 30.0°C</a:t>
            </a:r>
            <a:br/>
            <a:r>
              <a:t>    Flujo: 0.2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Steroids and steroid derivatives (CHEMONTID:0000258): 1.1436253347577529e-06, n_datos: 5</a:t>
            </a:r>
          </a:p>
        </p:txBody>
      </p:sp>
      <p:pic>
        <p:nvPicPr>
          <p:cNvPr id="3" name="Picture 2" descr="diff_grafica_Steroids and steroid derivatives _CHEMONTID_0000258__2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40.0°C</a:t>
            </a:r>
            <a:br/>
            <a:r>
              <a:t>    Flujo: 0.35 mL/min  |  T0: 0.63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Steroids and steroid derivatives (CHEMONTID:0000258): 1.0841737795386702e-06, n_datos: 6</a:t>
            </a:r>
          </a:p>
        </p:txBody>
      </p:sp>
      <p:pic>
        <p:nvPicPr>
          <p:cNvPr id="3" name="Picture 2" descr="diff_grafica_Steroids and steroid derivatives _CHEMONTID_0000258__2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40.0°C</a:t>
            </a:r>
            <a:br/>
            <a:r>
              <a:t>    Flujo: 0.2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Steroids and steroid derivatives (CHEMONTID:0000258): 9.835892566430604e-07, n_datos: 6</a:t>
            </a:r>
          </a:p>
        </p:txBody>
      </p:sp>
      <p:pic>
        <p:nvPicPr>
          <p:cNvPr id="3" name="Picture 2" descr="diff_grafica_Steroids and steroid derivatives _CHEMONTID_0000258__2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Steroids and steroid derivatives (CHEMONTID:0000258): 9.817439048060989e-07, n_datos: 6</a:t>
            </a:r>
          </a:p>
        </p:txBody>
      </p:sp>
      <p:pic>
        <p:nvPicPr>
          <p:cNvPr id="3" name="Picture 2" descr="diff_grafica_Steroids and steroid derivatives _CHEMONTID_0000258__2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40.0°C</a:t>
            </a:r>
            <a:br/>
            <a:r>
              <a:t>    Flujo: 0.35 mL/min  |  T0: 0.63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Steroids and steroid derivatives (CHEMONTID:0000258): 9.69378151249316e-07, n_datos: 6</a:t>
            </a:r>
          </a:p>
        </p:txBody>
      </p:sp>
      <p:pic>
        <p:nvPicPr>
          <p:cNvPr id="3" name="Picture 2" descr="diff_grafica_Steroids and steroid derivatives _CHEMONTID_0000258__2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41.0°C</a:t>
            </a:r>
            <a:br/>
            <a:r>
              <a:t>    Flujo: 0.3 mL/min  |  T0: 0.735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Steroids and steroid derivatives (CHEMONTID:0000258): 9.686916168690448e-07, n_datos: 5</a:t>
            </a:r>
          </a:p>
        </p:txBody>
      </p:sp>
      <p:pic>
        <p:nvPicPr>
          <p:cNvPr id="3" name="Picture 2" descr="diff_grafica_Steroids and steroid derivatives _CHEMONTID_0000258__2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37.5°C</a:t>
            </a:r>
            <a:br/>
            <a:r>
              <a:t>    Flujo: 0.3 mL/min  |  T0: 0.735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Steroids and steroid derivatives (CHEMONTID:0000258): 9.673757658974453e-07, n_datos: 6</a:t>
            </a:r>
          </a:p>
        </p:txBody>
      </p:sp>
      <p:pic>
        <p:nvPicPr>
          <p:cNvPr id="3" name="Picture 2" descr="diff_grafica_Steroids and steroid derivatives _CHEMONTID_0000258__2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42.5°C</a:t>
            </a:r>
            <a:br/>
            <a:r>
              <a:t>    Flujo: 0.3 mL/min  |  T0: 0.735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0.4141241780437987, n_datos: 6</a:t>
            </a:r>
          </a:p>
        </p:txBody>
      </p:sp>
      <p:pic>
        <p:nvPicPr>
          <p:cNvPr id="3" name="Picture 2" descr="diff_grafica_Purine nucleotides _CHEMONTID_0001506__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HSS T3</a:t>
            </a:r>
            <a:br/>
            <a:r>
              <a:t>    USP Code: column.usp.code_L1  |  Longitud: 100.0 mm</a:t>
            </a:r>
            <a:br/>
            <a:r>
              <a:t>    Tamaño Partícula: 1.8 µm  |  Temp: 50.0°C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Steroids and steroid derivatives (CHEMONTID:0000258): 9.6217696198048e-07, n_datos: 6</a:t>
            </a:r>
          </a:p>
        </p:txBody>
      </p:sp>
      <p:pic>
        <p:nvPicPr>
          <p:cNvPr id="3" name="Picture 2" descr="diff_grafica_Steroids and steroid derivatives _CHEMONTID_0000258__2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39.0°C</a:t>
            </a:r>
            <a:br/>
            <a:r>
              <a:t>    Flujo: 0.3 mL/min  |  T0: 0.735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Steroids and steroid derivatives (CHEMONTID:0000258): 9.599640819178832e-07, n_datos: 6</a:t>
            </a:r>
          </a:p>
        </p:txBody>
      </p:sp>
      <p:pic>
        <p:nvPicPr>
          <p:cNvPr id="3" name="Picture 2" descr="diff_grafica_Steroids and steroid derivatives _CHEMONTID_0000258__2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40.0°C</a:t>
            </a:r>
            <a:br/>
            <a:r>
              <a:t>    Flujo: 0.3 mL/min  |  T0: 0.735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Steroids and steroid derivatives (CHEMONTID:0000258): 9.565136605822111e-07, n_datos: 6</a:t>
            </a:r>
          </a:p>
        </p:txBody>
      </p:sp>
      <p:pic>
        <p:nvPicPr>
          <p:cNvPr id="3" name="Picture 2" descr="diff_grafica_Steroids and steroid derivatives _CHEMONTID_0000258__2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40.0°C</a:t>
            </a:r>
            <a:br/>
            <a:r>
              <a:t>    Flujo: 0.25 mL/min  |  T0: 0.882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Steroids and steroid derivatives (CHEMONTID:0000258): 9.362864308305432e-07, n_datos: 6</a:t>
            </a:r>
          </a:p>
        </p:txBody>
      </p:sp>
      <p:pic>
        <p:nvPicPr>
          <p:cNvPr id="3" name="Picture 2" descr="diff_grafica_Steroids and steroid derivatives _CHEMONTID_0000258__2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40.0°C</a:t>
            </a:r>
            <a:br/>
            <a:r>
              <a:t>    Flujo: 0.2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Steroids and steroid derivatives (CHEMONTID:0000258): 8.921656423664043e-07, n_datos: 6</a:t>
            </a:r>
          </a:p>
        </p:txBody>
      </p:sp>
      <p:pic>
        <p:nvPicPr>
          <p:cNvPr id="3" name="Picture 2" descr="diff_grafica_Steroids and steroid derivatives _CHEMONTID_0000258__24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HSS T3</a:t>
            </a:r>
            <a:br/>
            <a:r>
              <a:t>    USP Code: column.usp.code_L1  |  Longitud: 100.0 mm</a:t>
            </a:r>
            <a:br/>
            <a:r>
              <a:t>    Tamaño Partícula: 1.8 µm  |  Temp: 38.75°C</a:t>
            </a:r>
            <a:br/>
            <a:r>
              <a:t>    Flujo: 0.3877777777777778 mL/min  |  T0: 0.1336752174951531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Steroids and steroid derivatives (CHEMONTID:0000258): 5.3105677677172976e-08, n_datos: 6</a:t>
            </a:r>
          </a:p>
        </p:txBody>
      </p:sp>
      <p:pic>
        <p:nvPicPr>
          <p:cNvPr id="3" name="Picture 2" descr="diff_grafica_Steroids and steroid derivatives _CHEMONTID_0000258__24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Agilent ZORBAX Extend-C18</a:t>
            </a:r>
            <a:br/>
            <a:r>
              <a:t>    USP Code: column.usp.code_L1  |  Longitud: 50.0 mm</a:t>
            </a:r>
            <a:br/>
            <a:r>
              <a:t>    Tamaño Partícula: 1.8 µm  |  Temp: 35.0°C</a:t>
            </a:r>
            <a:br/>
            <a:r>
              <a:t>    Flujo: 0.1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Steroids and steroid derivatives (CHEMONTID:0000258): 3.345175669232889e-11, n_datos: 5</a:t>
            </a:r>
          </a:p>
        </p:txBody>
      </p:sp>
      <p:pic>
        <p:nvPicPr>
          <p:cNvPr id="3" name="Picture 2" descr="diff_grafica_Steroids and steroid derivatives _CHEMONTID_0000258__24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8.0  |  pH2: 0.0  |  Columna: Phenomenex Kinetex EVO C18</a:t>
            </a:r>
            <a:br/>
            <a:r>
              <a:t>    USP Code: column.usp.code_L1  |  Longitud: 150.0 mm</a:t>
            </a:r>
            <a:br/>
            <a:r>
              <a:t>    Tamaño Partícula: 2.6 µm  |  Temp: 40.0°C</a:t>
            </a:r>
            <a:br/>
            <a:r>
              <a:t>    Flujo: 0.35 mL/min  |  T0: 1.9285714285714288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Steroids and steroid derivatives (CHEMONTID:0000258): 1.9151833936199293e-11, n_datos: 6</a:t>
            </a:r>
          </a:p>
        </p:txBody>
      </p:sp>
      <p:pic>
        <p:nvPicPr>
          <p:cNvPr id="3" name="Picture 2" descr="diff_grafica_Steroids and steroid derivatives _CHEMONTID_0000258__24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8.0  |  pH2: 0.0  |  Columna: Phenomenex Kinetex EVO C18</a:t>
            </a:r>
            <a:br/>
            <a:r>
              <a:t>    USP Code: column.usp.code_L1  |  Longitud: 150.0 mm</a:t>
            </a:r>
            <a:br/>
            <a:r>
              <a:t>    Tamaño Partícula: 2.6 µm  |  Temp: 40.0°C</a:t>
            </a:r>
            <a:br/>
            <a:r>
              <a:t>    Flujo: 0.35 mL/min  |  T0: 1.9285714285714288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Fatty Acyls (CHEMONTID:0003909): 0.0063794101852286, n_datos: 9</a:t>
            </a:r>
          </a:p>
        </p:txBody>
      </p:sp>
      <p:pic>
        <p:nvPicPr>
          <p:cNvPr id="3" name="Picture 2" descr="diff_grafica_Fatty Acyls _CHEMONTID_0003909__24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2.6  |  pH2: 0.0  |  Columna: Waters ACQUITY UPLC BEH C18</a:t>
            </a:r>
            <a:br/>
            <a:r>
              <a:t>    USP Code: column.usp.code_L1  |  Longitud: 50.0 mm</a:t>
            </a:r>
            <a:br/>
            <a:r>
              <a:t>    Tamaño Partícula: 1.7 µm  |  Temp: 40.0°C</a:t>
            </a:r>
            <a:br/>
            <a:r>
              <a:t>    Flujo: 0.6 mL/min  |  T0: 0.18375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Fatty Acyls (CHEMONTID:0003909): 0.0018149002988218, n_datos: 8</a:t>
            </a:r>
          </a:p>
        </p:txBody>
      </p:sp>
      <p:pic>
        <p:nvPicPr>
          <p:cNvPr id="3" name="Picture 2" descr="diff_grafica_Fatty Acyls _CHEMONTID_0003909__24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Phenomenex Kinetex XB-C18</a:t>
            </a:r>
            <a:br/>
            <a:r>
              <a:t>    USP Code: column.usp.code_L1  |  Longitud: 100.0 mm</a:t>
            </a:r>
            <a:br/>
            <a:r>
              <a:t>    Tamaño Partícula: 1.7 µm  |  Temp: 30.0°C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0.4090412318801628, n_datos: 6</a:t>
            </a:r>
          </a:p>
        </p:txBody>
      </p:sp>
      <p:pic>
        <p:nvPicPr>
          <p:cNvPr id="3" name="Picture 2" descr="diff_grafica_Purine nucleotides _CHEMONTID_0001506__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HSS T3</a:t>
            </a:r>
            <a:br/>
            <a:r>
              <a:t>    USP Code: column.usp.code_L1  |  Longitud: 100.0 mm</a:t>
            </a:r>
            <a:br/>
            <a:r>
              <a:t>    Tamaño Partícula: 1.8 µm  |  Temp: 50.0°C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Fatty Acyls (CHEMONTID:0003909): 0.0018051691697359, n_datos: 8</a:t>
            </a:r>
          </a:p>
        </p:txBody>
      </p:sp>
      <p:pic>
        <p:nvPicPr>
          <p:cNvPr id="3" name="Picture 2" descr="diff_grafica_Fatty Acyls _CHEMONTID_0003909__24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HSS C18</a:t>
            </a:r>
            <a:br/>
            <a:r>
              <a:t>    USP Code: column.usp.code_L1  |  Longitud: 100.0 mm</a:t>
            </a:r>
            <a:br/>
            <a:r>
              <a:t>    Tamaño Partícula: 1.8 µm  |  Temp: 50.0°C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Fatty Acyls (CHEMONTID:0003909): 0.0018047078936993, n_datos: 7</a:t>
            </a:r>
          </a:p>
        </p:txBody>
      </p:sp>
      <p:pic>
        <p:nvPicPr>
          <p:cNvPr id="3" name="Picture 2" descr="diff_grafica_Fatty Acyls _CHEMONTID_0003909__24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Phenomenex Kinetex XB-C18</a:t>
            </a:r>
            <a:br/>
            <a:r>
              <a:t>    USP Code: column.usp.code_L1  |  Longitud: 100.0 mm</a:t>
            </a:r>
            <a:br/>
            <a:r>
              <a:t>    Tamaño Partícula: 1.7 µm  |  Temp: 50.0°C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Fatty Acyls (CHEMONTID:0003909): 0.0017899102409099, n_datos: 7</a:t>
            </a:r>
          </a:p>
        </p:txBody>
      </p:sp>
      <p:pic>
        <p:nvPicPr>
          <p:cNvPr id="3" name="Picture 2" descr="diff_grafica_Fatty Acyls _CHEMONTID_0003909__24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UPLC C18</a:t>
            </a:r>
            <a:br/>
            <a:r>
              <a:t>    USP Code: column.usp.code_L1  |  Longitud: 100.0 mm</a:t>
            </a:r>
            <a:br/>
            <a:r>
              <a:t>    Tamaño Partícula: 1.6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Fatty Acyls (CHEMONTID:0003909): 0.0017873605864265, n_datos: 6</a:t>
            </a:r>
          </a:p>
        </p:txBody>
      </p:sp>
      <p:pic>
        <p:nvPicPr>
          <p:cNvPr id="3" name="Picture 2" descr="diff_grafica_Fatty Acyls _CHEMONTID_0003909__25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HSS C18</a:t>
            </a:r>
            <a:br/>
            <a:r>
              <a:t>    USP Code: column.usp.code_L1  |  Longitud: 100.0 mm</a:t>
            </a:r>
            <a:br/>
            <a:r>
              <a:t>    Tamaño Partícula: 1.8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Fatty Acyls (CHEMONTID:0003909): 0.0017870845950889, n_datos: 6</a:t>
            </a:r>
          </a:p>
        </p:txBody>
      </p:sp>
      <p:pic>
        <p:nvPicPr>
          <p:cNvPr id="3" name="Picture 2" descr="diff_grafica_Fatty Acyls _CHEMONTID_0003909__24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Phenomenex Kinetex XB-C18</a:t>
            </a:r>
            <a:br/>
            <a:r>
              <a:t>    USP Code: column.usp.code_L1  |  Longitud: 100.0 mm</a:t>
            </a:r>
            <a:br/>
            <a:r>
              <a:t>    Tamaño Partícula: 1.7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Fatty Acyls (CHEMONTID:0003909): 0.0017836320635153, n_datos: 5</a:t>
            </a:r>
          </a:p>
        </p:txBody>
      </p:sp>
      <p:pic>
        <p:nvPicPr>
          <p:cNvPr id="3" name="Picture 2" descr="diff_grafica_Fatty Acyls _CHEMONTID_0003909__25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HSS C18</a:t>
            </a:r>
            <a:br/>
            <a:r>
              <a:t>    USP Code: column.usp.code_L1  |  Longitud: 100.0 mm</a:t>
            </a:r>
            <a:br/>
            <a:r>
              <a:t>    Tamaño Partícula: 1.8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Fatty Acyls (CHEMONTID:0003909): 0.0017813872427509, n_datos: 5</a:t>
            </a:r>
          </a:p>
        </p:txBody>
      </p:sp>
      <p:pic>
        <p:nvPicPr>
          <p:cNvPr id="3" name="Picture 2" descr="diff_grafica_Fatty Acyls _CHEMONTID_0003909__25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UPLC C18</a:t>
            </a:r>
            <a:br/>
            <a:r>
              <a:t>    USP Code: column.usp.code_L1  |  Longitud: 100.0 mm</a:t>
            </a:r>
            <a:br/>
            <a:r>
              <a:t>    Tamaño Partícula: 1.6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Fatty Acyls (CHEMONTID:0003909): 0.0017795398109243, n_datos: 5</a:t>
            </a:r>
          </a:p>
        </p:txBody>
      </p:sp>
      <p:pic>
        <p:nvPicPr>
          <p:cNvPr id="3" name="Picture 2" descr="diff_grafica_Fatty Acyls _CHEMONTID_0003909__25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HSS C18</a:t>
            </a:r>
            <a:br/>
            <a:r>
              <a:t>    USP Code: column.usp.code_L1  |  Longitud: 100.0 mm</a:t>
            </a:r>
            <a:br/>
            <a:r>
              <a:t>    Tamaño Partícula: 1.8 µm  |  Temp: 50.0°C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Fatty Acyls (CHEMONTID:0003909): 0.001776596203731, n_datos: 7</a:t>
            </a:r>
          </a:p>
        </p:txBody>
      </p:sp>
      <p:pic>
        <p:nvPicPr>
          <p:cNvPr id="3" name="Picture 2" descr="diff_grafica_Fatty Acyls _CHEMONTID_0003909__24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UPLC C18</a:t>
            </a:r>
            <a:br/>
            <a:r>
              <a:t>    USP Code: column.usp.code_L1  |  Longitud: 100.0 mm</a:t>
            </a:r>
            <a:br/>
            <a:r>
              <a:t>    Tamaño Partícula: 1.6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Fatty Acyls (CHEMONTID:0003909): 0.0017746241304876, n_datos: 5</a:t>
            </a:r>
          </a:p>
        </p:txBody>
      </p:sp>
      <p:pic>
        <p:nvPicPr>
          <p:cNvPr id="3" name="Picture 2" descr="diff_grafica_Fatty Acyls _CHEMONTID_0003909__24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HSS C18</a:t>
            </a:r>
            <a:br/>
            <a:r>
              <a:t>    USP Code: column.usp.code_L1  |  Longitud: 100.0 mm</a:t>
            </a:r>
            <a:br/>
            <a:r>
              <a:t>    Tamaño Partícula: 1.8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0.4075274516333055, n_datos: 6</a:t>
            </a:r>
          </a:p>
        </p:txBody>
      </p:sp>
      <p:pic>
        <p:nvPicPr>
          <p:cNvPr id="3" name="Picture 2" descr="diff_grafica_Purine nucleotides _CHEMONTID_0001506__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HSS T3</a:t>
            </a:r>
            <a:br/>
            <a:r>
              <a:t>    USP Code: column.usp.code_L1  |  Longitud: 100.0 mm</a:t>
            </a:r>
            <a:br/>
            <a:r>
              <a:t>    Tamaño Partícula: 1.8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Fatty Acyls (CHEMONTID:0003909): 0.0017734719730628, n_datos: 5</a:t>
            </a:r>
          </a:p>
        </p:txBody>
      </p:sp>
      <p:pic>
        <p:nvPicPr>
          <p:cNvPr id="3" name="Picture 2" descr="diff_grafica_Fatty Acyls _CHEMONTID_0003909__24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BEH C18</a:t>
            </a:r>
            <a:br/>
            <a:r>
              <a:t>    USP Code: column.usp.code_L1  |  Longitud: 100.0 mm</a:t>
            </a:r>
            <a:br/>
            <a:r>
              <a:t>    Tamaño Partícula: 1.7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Fatty Acyls (CHEMONTID:0003909): 0.0017725067189944, n_datos: 5</a:t>
            </a:r>
          </a:p>
        </p:txBody>
      </p:sp>
      <p:pic>
        <p:nvPicPr>
          <p:cNvPr id="3" name="Picture 2" descr="diff_grafica_Fatty Acyls _CHEMONTID_0003909__25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HSS C18</a:t>
            </a:r>
            <a:br/>
            <a:r>
              <a:t>    USP Code: column.usp.code_L1  |  Longitud: 100.0 mm</a:t>
            </a:r>
            <a:br/>
            <a:r>
              <a:t>    Tamaño Partícula: 1.8 µm  |  Temp: 50.0°C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Fatty Acyls (CHEMONTID:0003909): 0.0017717967885172, n_datos: 5</a:t>
            </a:r>
          </a:p>
        </p:txBody>
      </p:sp>
      <p:pic>
        <p:nvPicPr>
          <p:cNvPr id="3" name="Picture 2" descr="diff_grafica_Fatty Acyls _CHEMONTID_0003909__24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HSS C18</a:t>
            </a:r>
            <a:br/>
            <a:r>
              <a:t>    USP Code: column.usp.code_L1  |  Longitud: 100.0 mm</a:t>
            </a:r>
            <a:br/>
            <a:r>
              <a:t>    Tamaño Partícula: 1.8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Fatty Acyls (CHEMONTID:0003909): 0.0017704189722369, n_datos: 5</a:t>
            </a:r>
          </a:p>
        </p:txBody>
      </p:sp>
      <p:pic>
        <p:nvPicPr>
          <p:cNvPr id="3" name="Picture 2" descr="diff_grafica_Fatty Acyls _CHEMONTID_0003909__24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HSS C18</a:t>
            </a:r>
            <a:br/>
            <a:r>
              <a:t>    USP Code: column.usp.code_L1  |  Longitud: 100.0 mm</a:t>
            </a:r>
            <a:br/>
            <a:r>
              <a:t>    Tamaño Partícula: 1.8 µm  |  Temp: 50.0°C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Fatty Acyls (CHEMONTID:0003909): 0.0017704168502367, n_datos: 5</a:t>
            </a:r>
          </a:p>
        </p:txBody>
      </p:sp>
      <p:pic>
        <p:nvPicPr>
          <p:cNvPr id="3" name="Picture 2" descr="diff_grafica_Fatty Acyls _CHEMONTID_0003909__24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UPLC C18</a:t>
            </a:r>
            <a:br/>
            <a:r>
              <a:t>    USP Code: column.usp.code_L1  |  Longitud: 100.0 mm</a:t>
            </a:r>
            <a:br/>
            <a:r>
              <a:t>    Tamaño Partícula: 1.6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Fatty Acyls (CHEMONTID:0003909): 0.0017699046933399, n_datos: 5</a:t>
            </a:r>
          </a:p>
        </p:txBody>
      </p:sp>
      <p:pic>
        <p:nvPicPr>
          <p:cNvPr id="3" name="Picture 2" descr="diff_grafica_Fatty Acyls _CHEMONTID_0003909__25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UPLC C18</a:t>
            </a:r>
            <a:br/>
            <a:r>
              <a:t>    USP Code: column.usp.code_L1  |  Longitud: 100.0 mm</a:t>
            </a:r>
            <a:br/>
            <a:r>
              <a:t>    Tamaño Partícula: 1.6 µm  |  Temp: 50.0°C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Fatty Acyls (CHEMONTID:0003909): 0.0017695151432105, n_datos: 5</a:t>
            </a:r>
          </a:p>
        </p:txBody>
      </p:sp>
      <p:pic>
        <p:nvPicPr>
          <p:cNvPr id="3" name="Picture 2" descr="diff_grafica_Fatty Acyls _CHEMONTID_0003909__24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UPLC C18</a:t>
            </a:r>
            <a:br/>
            <a:r>
              <a:t>    USP Code: column.usp.code_L1  |  Longitud: 100.0 mm</a:t>
            </a:r>
            <a:br/>
            <a:r>
              <a:t>    Tamaño Partícula: 1.6 µm  |  Temp: 50.0°C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Fatty Acyls (CHEMONTID:0003909): 0.0017691758064843, n_datos: 5</a:t>
            </a:r>
          </a:p>
        </p:txBody>
      </p:sp>
      <p:pic>
        <p:nvPicPr>
          <p:cNvPr id="3" name="Picture 2" descr="diff_grafica_Fatty Acyls _CHEMONTID_0003909__24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UPLC C18</a:t>
            </a:r>
            <a:br/>
            <a:r>
              <a:t>    USP Code: column.usp.code_L1  |  Longitud: 100.0 mm</a:t>
            </a:r>
            <a:br/>
            <a:r>
              <a:t>    Tamaño Partícula: 1.6 µm  |  Temp: 50.0°C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Fatty Acyls (CHEMONTID:0003909): 0.0017670509811069, n_datos: 5</a:t>
            </a:r>
          </a:p>
        </p:txBody>
      </p:sp>
      <p:pic>
        <p:nvPicPr>
          <p:cNvPr id="3" name="Picture 2" descr="diff_grafica_Fatty Acyls _CHEMONTID_0003909__25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UPLC C18</a:t>
            </a:r>
            <a:br/>
            <a:r>
              <a:t>    USP Code: column.usp.code_L1  |  Longitud: 100.0 mm</a:t>
            </a:r>
            <a:br/>
            <a:r>
              <a:t>    Tamaño Partícula: 1.6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Fatty Acyls (CHEMONTID:0003909): 0.0017654249966328, n_datos: 5</a:t>
            </a:r>
          </a:p>
        </p:txBody>
      </p:sp>
      <p:pic>
        <p:nvPicPr>
          <p:cNvPr id="3" name="Picture 2" descr="diff_grafica_Fatty Acyls _CHEMONTID_0003909__25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HSS C18</a:t>
            </a:r>
            <a:br/>
            <a:r>
              <a:t>    USP Code: column.usp.code_L1  |  Longitud: 100.0 mm</a:t>
            </a:r>
            <a:br/>
            <a:r>
              <a:t>    Tamaño Partícula: 1.8 µm  |  Temp: 30.0°C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0.3733946800506543, n_datos: 6</a:t>
            </a:r>
          </a:p>
        </p:txBody>
      </p:sp>
      <p:pic>
        <p:nvPicPr>
          <p:cNvPr id="3" name="Picture 2" descr="diff_grafica_Purine nucleotides _CHEMONTID_0001506__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HSS T3</a:t>
            </a:r>
            <a:br/>
            <a:r>
              <a:t>    USP Code: column.usp.code_L1  |  Longitud: 100.0 mm</a:t>
            </a:r>
            <a:br/>
            <a:r>
              <a:t>    Tamaño Partícula: 1.8 µm  |  Temp: 30.0°C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Fatty Acyls (CHEMONTID:0003909): 0.0017651774552793, n_datos: 5</a:t>
            </a:r>
          </a:p>
        </p:txBody>
      </p:sp>
      <p:pic>
        <p:nvPicPr>
          <p:cNvPr id="3" name="Picture 2" descr="diff_grafica_Fatty Acyls _CHEMONTID_0003909__24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Phenomenex Kinetex XB-C18</a:t>
            </a:r>
            <a:br/>
            <a:r>
              <a:t>    USP Code: column.usp.code_L1  |  Longitud: 100.0 mm</a:t>
            </a:r>
            <a:br/>
            <a:r>
              <a:t>    Tamaño Partícula: 1.7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Fatty Acyls (CHEMONTID:0003909): 0.0017650107939577, n_datos: 5</a:t>
            </a:r>
          </a:p>
        </p:txBody>
      </p:sp>
      <p:pic>
        <p:nvPicPr>
          <p:cNvPr id="3" name="Picture 2" descr="diff_grafica_Fatty Acyls _CHEMONTID_0003909__25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UPLC C18</a:t>
            </a:r>
            <a:br/>
            <a:r>
              <a:t>    USP Code: column.usp.code_L1  |  Longitud: 100.0 mm</a:t>
            </a:r>
            <a:br/>
            <a:r>
              <a:t>    Tamaño Partícula: 1.6 µm  |  Temp: 30.0°C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Fatty Acyls (CHEMONTID:0003909): 0.0017647509704414, n_datos: 5</a:t>
            </a:r>
          </a:p>
        </p:txBody>
      </p:sp>
      <p:pic>
        <p:nvPicPr>
          <p:cNvPr id="3" name="Picture 2" descr="diff_grafica_Fatty Acyls _CHEMONTID_0003909__24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BEH C18</a:t>
            </a:r>
            <a:br/>
            <a:r>
              <a:t>    USP Code: column.usp.code_L1  |  Longitud: 100.0 mm</a:t>
            </a:r>
            <a:br/>
            <a:r>
              <a:t>    Tamaño Partícula: 1.7 µm  |  Temp: 30.0°C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Fatty Acyls (CHEMONTID:0003909): 0.0017596403182676, n_datos: 7</a:t>
            </a:r>
          </a:p>
        </p:txBody>
      </p:sp>
      <p:pic>
        <p:nvPicPr>
          <p:cNvPr id="3" name="Picture 2" descr="diff_grafica_Fatty Acyls _CHEMONTID_0003909__25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Restek Raptor Biphenyl</a:t>
            </a:r>
            <a:br/>
            <a:r>
              <a:t>    USP Code: column.usp.code_L11  |  Longitud: 100.0 mm</a:t>
            </a:r>
            <a:br/>
            <a:r>
              <a:t>    Tamaño Partícula: 2.7 µm  |  Temp: 30.0°C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Fatty Acyls (CHEMONTID:0003909): 0.0016883305643733, n_datos: 8</a:t>
            </a:r>
          </a:p>
        </p:txBody>
      </p:sp>
      <p:pic>
        <p:nvPicPr>
          <p:cNvPr id="3" name="Picture 2" descr="diff_grafica_Fatty Acyls _CHEMONTID_0003909__24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HSS C18</a:t>
            </a:r>
            <a:br/>
            <a:r>
              <a:t>    USP Code: column.usp.code_L1  |  Longitud: 100.0 mm</a:t>
            </a:r>
            <a:br/>
            <a:r>
              <a:t>    Tamaño Partícula: 1.8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Fatty Acyls (CHEMONTID:0003909): 0.0016863566735118, n_datos: 9</a:t>
            </a:r>
          </a:p>
        </p:txBody>
      </p:sp>
      <p:pic>
        <p:nvPicPr>
          <p:cNvPr id="3" name="Picture 2" descr="diff_grafica_Fatty Acyls _CHEMONTID_0003909__24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HSS T3</a:t>
            </a:r>
            <a:br/>
            <a:r>
              <a:t>    USP Code: column.usp.code_L1  |  Longitud: 100.0 mm</a:t>
            </a:r>
            <a:br/>
            <a:r>
              <a:t>    Tamaño Partícula: 1.8 µm  |  Temp: 50.0°C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Fatty Acyls (CHEMONTID:0003909): 8.608145155687858e-08, n_datos: 7</a:t>
            </a:r>
          </a:p>
        </p:txBody>
      </p:sp>
      <p:pic>
        <p:nvPicPr>
          <p:cNvPr id="3" name="Picture 2" descr="diff_grafica_Fatty Acyls _CHEMONTID_0003909__27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41.0°C</a:t>
            </a:r>
            <a:br/>
            <a:r>
              <a:t>    Flujo: 0.3 mL/min  |  T0: 0.735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Fatty Acyls (CHEMONTID:0003909): 8.565852661800683e-08, n_datos: 5</a:t>
            </a:r>
          </a:p>
        </p:txBody>
      </p:sp>
      <p:pic>
        <p:nvPicPr>
          <p:cNvPr id="3" name="Picture 2" descr="diff_grafica_Fatty Acyls _CHEMONTID_0003909__27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40.0°C</a:t>
            </a:r>
            <a:br/>
            <a:r>
              <a:t>    Flujo: 0.35 mL/min  |  T0: 0.63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Fatty Acyls (CHEMONTID:0003909): 8.527740053281518e-08, n_datos: 6</a:t>
            </a:r>
          </a:p>
        </p:txBody>
      </p:sp>
      <p:pic>
        <p:nvPicPr>
          <p:cNvPr id="3" name="Picture 2" descr="diff_grafica_Fatty Acyls _CHEMONTID_0003909__27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41.0°C</a:t>
            </a:r>
            <a:br/>
            <a:r>
              <a:t>    Flujo: 0.3 mL/min  |  T0: 0.735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Fatty Acyls (CHEMONTID:0003909): 5.581676032167602e-10, n_datos: 6</a:t>
            </a:r>
          </a:p>
        </p:txBody>
      </p:sp>
      <p:pic>
        <p:nvPicPr>
          <p:cNvPr id="3" name="Picture 2" descr="diff_grafica_Fatty Acyls _CHEMONTID_0003909__27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Phenomenex Kinetex C18</a:t>
            </a:r>
            <a:br/>
            <a:r>
              <a:t>    USP Code: column.usp.code_L1  |  Longitud: 150.0 mm</a:t>
            </a:r>
            <a:br/>
            <a:r>
              <a:t>    Tamaño Partícula: 1.7 µm  |  Temp: 30.0°C</a:t>
            </a:r>
            <a:br/>
            <a:r>
              <a:t>    Flujo: 0.3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0.370491115626379, n_datos: 6</a:t>
            </a:r>
          </a:p>
        </p:txBody>
      </p:sp>
      <p:pic>
        <p:nvPicPr>
          <p:cNvPr id="3" name="Picture 2" descr="diff_grafica_Purine nucleotides _CHEMONTID_0001506__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HSS T3</a:t>
            </a:r>
            <a:br/>
            <a:r>
              <a:t>    USP Code: column.usp.code_L1  |  Longitud: 100.0 mm</a:t>
            </a:r>
            <a:br/>
            <a:r>
              <a:t>    Tamaño Partícula: 1.8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Fatty Acyls (CHEMONTID:0003909): 6.385402569934681e-19, n_datos: 7</a:t>
            </a:r>
          </a:p>
        </p:txBody>
      </p:sp>
      <p:pic>
        <p:nvPicPr>
          <p:cNvPr id="3" name="Picture 2" descr="diff_grafica_Fatty Acyls _CHEMONTID_0003909__27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Thermo Scientific Hypercarb</a:t>
            </a:r>
            <a:br/>
            <a:r>
              <a:t>    USP Code: column.usp.code_L109  |  Longitud: 150.0 mm</a:t>
            </a:r>
            <a:br/>
            <a:r>
              <a:t>    Tamaño Partícula: 5.0 µm  |  Temp: 36.36363636363637°C</a:t>
            </a:r>
            <a:br/>
            <a:r>
              <a:t>    Flujo: 0.1 mL/min  |  T0: 3.3075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Fatty Acyls (CHEMONTID:0003909): 1.6206557980584001e-19, n_datos: 8</a:t>
            </a:r>
          </a:p>
        </p:txBody>
      </p:sp>
      <p:pic>
        <p:nvPicPr>
          <p:cNvPr id="3" name="Picture 2" descr="diff_grafica_Fatty Acyls _CHEMONTID_0003909__28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7.0  |  pH2: 0.0  |  Columna: Waters ACQUITY UPLC BEH C18</a:t>
            </a:r>
            <a:br/>
            <a:r>
              <a:t>    USP Code: column.usp.code_L1  |  Longitud: 100.0 mm</a:t>
            </a:r>
            <a:br/>
            <a:r>
              <a:t>    Tamaño Partícula: 1.7 µm  |  Temp: 40.54166666666666°C</a:t>
            </a:r>
            <a:br/>
            <a:r>
              <a:t>    Flujo: 0.1 mL/min  |  T0: 2.205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Hydroxy acids and derivatives (CHEMONTID:0000472): 1.0, n_datos: 6</a:t>
            </a:r>
          </a:p>
        </p:txBody>
      </p:sp>
      <p:pic>
        <p:nvPicPr>
          <p:cNvPr id="3" name="Picture 2" descr="diff_grafica_Hydroxy acids and derivatives _CHEMONTID_0000472__28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2.6  |  pH2: 0.0  |  Columna: Waters ACQUITY UPLC BEH C18</a:t>
            </a:r>
            <a:br/>
            <a:r>
              <a:t>    USP Code: column.usp.code_L1  |  Longitud: 50.0 mm</a:t>
            </a:r>
            <a:br/>
            <a:r>
              <a:t>    Tamaño Partícula: 1.7 µm  |  Temp: 40.0°C</a:t>
            </a:r>
            <a:br/>
            <a:r>
              <a:t>    Flujo: 0.6 mL/min  |  T0: 0.18375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Hydroxy acids and derivatives (CHEMONTID:0000472): 0.3801977298491619, n_datos: 9</a:t>
            </a:r>
          </a:p>
        </p:txBody>
      </p:sp>
      <p:pic>
        <p:nvPicPr>
          <p:cNvPr id="3" name="Picture 2" descr="diff_grafica_Hydroxy acids and derivatives _CHEMONTID_0000472__28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UPLC C18</a:t>
            </a:r>
            <a:br/>
            <a:r>
              <a:t>    USP Code: column.usp.code_L1  |  Longitud: 100.0 mm</a:t>
            </a:r>
            <a:br/>
            <a:r>
              <a:t>    Tamaño Partícula: 1.6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Hydroxy acids and derivatives (CHEMONTID:0000472): 0.3648188929880633, n_datos: 5</a:t>
            </a:r>
          </a:p>
        </p:txBody>
      </p:sp>
      <p:pic>
        <p:nvPicPr>
          <p:cNvPr id="3" name="Picture 2" descr="diff_grafica_Hydroxy acids and derivatives _CHEMONTID_0000472__28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UPLC C18</a:t>
            </a:r>
            <a:br/>
            <a:r>
              <a:t>    USP Code: column.usp.code_L1  |  Longitud: 100.0 mm</a:t>
            </a:r>
            <a:br/>
            <a:r>
              <a:t>    Tamaño Partícula: 1.6 µm  |  Temp: 50.0°C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Hydroxy acids and derivatives (CHEMONTID:0000472): 0.3612019897864344, n_datos: 8</a:t>
            </a:r>
          </a:p>
        </p:txBody>
      </p:sp>
      <p:pic>
        <p:nvPicPr>
          <p:cNvPr id="3" name="Picture 2" descr="diff_grafica_Hydroxy acids and derivatives _CHEMONTID_0000472__28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UPLC C18</a:t>
            </a:r>
            <a:br/>
            <a:r>
              <a:t>    USP Code: column.usp.code_L1  |  Longitud: 100.0 mm</a:t>
            </a:r>
            <a:br/>
            <a:r>
              <a:t>    Tamaño Partícula: 1.6 µm  |  Temp: 30.0°C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Hydroxy acids and derivatives (CHEMONTID:0000472): 0.3600169541866031, n_datos: 5</a:t>
            </a:r>
          </a:p>
        </p:txBody>
      </p:sp>
      <p:pic>
        <p:nvPicPr>
          <p:cNvPr id="3" name="Picture 2" descr="diff_grafica_Hydroxy acids and derivatives _CHEMONTID_0000472__28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UPLC C18</a:t>
            </a:r>
            <a:br/>
            <a:r>
              <a:t>    USP Code: column.usp.code_L1  |  Longitud: 100.0 mm</a:t>
            </a:r>
            <a:br/>
            <a:r>
              <a:t>    Tamaño Partícula: 1.6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Hydroxy acids and derivatives (CHEMONTID:0000472): 0.3597694285442704, n_datos: 6</a:t>
            </a:r>
          </a:p>
        </p:txBody>
      </p:sp>
      <p:pic>
        <p:nvPicPr>
          <p:cNvPr id="3" name="Picture 2" descr="diff_grafica_Hydroxy acids and derivatives _CHEMONTID_0000472__28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HSS C18</a:t>
            </a:r>
            <a:br/>
            <a:r>
              <a:t>    USP Code: column.usp.code_L1  |  Longitud: 100.0 mm</a:t>
            </a:r>
            <a:br/>
            <a:r>
              <a:t>    Tamaño Partícula: 1.8 µm  |  Temp: 50.0°C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Hydroxy acids and derivatives (CHEMONTID:0000472): 0.3594397614382057, n_datos: 8</a:t>
            </a:r>
          </a:p>
        </p:txBody>
      </p:sp>
      <p:pic>
        <p:nvPicPr>
          <p:cNvPr id="3" name="Picture 2" descr="diff_grafica_Hydroxy acids and derivatives _CHEMONTID_0000472__28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Restek Raptor Biphenyl</a:t>
            </a:r>
            <a:br/>
            <a:r>
              <a:t>    USP Code: column.usp.code_L11  |  Longitud: 100.0 mm</a:t>
            </a:r>
            <a:br/>
            <a:r>
              <a:t>    Tamaño Partícula: 2.7 µm  |  Temp: 30.0°C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Hydroxy acids and derivatives (CHEMONTID:0000472): 0.3590177293321702, n_datos: 5</a:t>
            </a:r>
          </a:p>
        </p:txBody>
      </p:sp>
      <p:pic>
        <p:nvPicPr>
          <p:cNvPr id="3" name="Picture 2" descr="diff_grafica_Hydroxy acids and derivatives _CHEMONTID_0000472__28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HSS C18</a:t>
            </a:r>
            <a:br/>
            <a:r>
              <a:t>    USP Code: column.usp.code_L1  |  Longitud: 100.0 mm</a:t>
            </a:r>
            <a:br/>
            <a:r>
              <a:t>    Tamaño Partícula: 1.8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0.3243162228998915, n_datos: 6</a:t>
            </a:r>
          </a:p>
        </p:txBody>
      </p:sp>
      <p:pic>
        <p:nvPicPr>
          <p:cNvPr id="3" name="Picture 2" descr="diff_grafica_Purine nucleotides _CHEMONTID_0001506__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Restek Raptor Biphenyl</a:t>
            </a:r>
            <a:br/>
            <a:r>
              <a:t>    USP Code: column.usp.code_L11  |  Longitud: 100.0 mm</a:t>
            </a:r>
            <a:br/>
            <a:r>
              <a:t>    Tamaño Partícula: 2.7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Hydroxy acids and derivatives (CHEMONTID:0000472): 0.357421581266951, n_datos: 5</a:t>
            </a:r>
          </a:p>
        </p:txBody>
      </p:sp>
      <p:pic>
        <p:nvPicPr>
          <p:cNvPr id="3" name="Picture 2" descr="diff_grafica_Hydroxy acids and derivatives _CHEMONTID_0000472__28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Restek Raptor Biphenyl</a:t>
            </a:r>
            <a:br/>
            <a:r>
              <a:t>    USP Code: column.usp.code_L11  |  Longitud: 100.0 mm</a:t>
            </a:r>
            <a:br/>
            <a:r>
              <a:t>    Tamaño Partícula: 2.7 µm  |  Temp: 50.0°C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Hydroxy acids and derivatives (CHEMONTID:0000472): 0.356921255001479, n_datos: 5</a:t>
            </a:r>
          </a:p>
        </p:txBody>
      </p:sp>
      <p:pic>
        <p:nvPicPr>
          <p:cNvPr id="3" name="Picture 2" descr="diff_grafica_Hydroxy acids and derivatives _CHEMONTID_0000472__28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Phenomenex Kinetex XB-C18</a:t>
            </a:r>
            <a:br/>
            <a:r>
              <a:t>    USP Code: column.usp.code_L1  |  Longitud: 100.0 mm</a:t>
            </a:r>
            <a:br/>
            <a:r>
              <a:t>    Tamaño Partícula: 1.7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Hydroxy acids and derivatives (CHEMONTID:0000472): 0.356192591678923, n_datos: 6</a:t>
            </a:r>
          </a:p>
        </p:txBody>
      </p:sp>
      <p:pic>
        <p:nvPicPr>
          <p:cNvPr id="3" name="Picture 2" descr="diff_grafica_Hydroxy acids and derivatives _CHEMONTID_0000472__28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HSS C18</a:t>
            </a:r>
            <a:br/>
            <a:r>
              <a:t>    USP Code: column.usp.code_L1  |  Longitud: 100.0 mm</a:t>
            </a:r>
            <a:br/>
            <a:r>
              <a:t>    Tamaño Partícula: 1.8 µm  |  Temp: 30.0°C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Hydroxy acids and derivatives (CHEMONTID:0000472): 0.3544919729014446, n_datos: 6</a:t>
            </a:r>
          </a:p>
        </p:txBody>
      </p:sp>
      <p:pic>
        <p:nvPicPr>
          <p:cNvPr id="3" name="Picture 2" descr="diff_grafica_Hydroxy acids and derivatives _CHEMONTID_0000472__28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Restek Raptor Biphenyl</a:t>
            </a:r>
            <a:br/>
            <a:r>
              <a:t>    USP Code: column.usp.code_L11  |  Longitud: 100.0 mm</a:t>
            </a:r>
            <a:br/>
            <a:r>
              <a:t>    Tamaño Partícula: 2.7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Hydroxy acids and derivatives (CHEMONTID:0000472): 0.3537081556060303, n_datos: 5</a:t>
            </a:r>
          </a:p>
        </p:txBody>
      </p:sp>
      <p:pic>
        <p:nvPicPr>
          <p:cNvPr id="3" name="Picture 2" descr="diff_grafica_Hydroxy acids and derivatives _CHEMONTID_0000472__28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Phenomenex Kinetex XB-C18</a:t>
            </a:r>
            <a:br/>
            <a:r>
              <a:t>    USP Code: column.usp.code_L1  |  Longitud: 100.0 mm</a:t>
            </a:r>
            <a:br/>
            <a:r>
              <a:t>    Tamaño Partícula: 1.7 µm  |  Temp: 30.0°C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Hydroxy acids and derivatives (CHEMONTID:0000472): 0.351189777632992, n_datos: 6</a:t>
            </a:r>
          </a:p>
        </p:txBody>
      </p:sp>
      <p:pic>
        <p:nvPicPr>
          <p:cNvPr id="3" name="Picture 2" descr="diff_grafica_Hydroxy acids and derivatives _CHEMONTID_0000472__28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Phenomenex Kinetex XB-C18</a:t>
            </a:r>
            <a:br/>
            <a:r>
              <a:t>    USP Code: column.usp.code_L1  |  Longitud: 100.0 mm</a:t>
            </a:r>
            <a:br/>
            <a:r>
              <a:t>    Tamaño Partícula: 1.7 µm  |  Temp: 50.0°C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Hydroxy acids and derivatives (CHEMONTID:0000472): 0.3487913839369602, n_datos: 5</a:t>
            </a:r>
          </a:p>
        </p:txBody>
      </p:sp>
      <p:pic>
        <p:nvPicPr>
          <p:cNvPr id="3" name="Picture 2" descr="diff_grafica_Hydroxy acids and derivatives _CHEMONTID_0000472__28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Phenomenex Kinetex XB-C18</a:t>
            </a:r>
            <a:br/>
            <a:r>
              <a:t>    USP Code: column.usp.code_L1  |  Longitud: 100.0 mm</a:t>
            </a:r>
            <a:br/>
            <a:r>
              <a:t>    Tamaño Partícula: 1.7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Hydroxy acids and derivatives (CHEMONTID:0000472): 0.3483414295440979, n_datos: 5</a:t>
            </a:r>
          </a:p>
        </p:txBody>
      </p:sp>
      <p:pic>
        <p:nvPicPr>
          <p:cNvPr id="3" name="Picture 2" descr="diff_grafica_Hydroxy acids and derivatives _CHEMONTID_0000472__28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Phenomenex Kinetex XB-C18</a:t>
            </a:r>
            <a:br/>
            <a:r>
              <a:t>    USP Code: column.usp.code_L1  |  Longitud: 100.0 mm</a:t>
            </a:r>
            <a:br/>
            <a:r>
              <a:t>    Tamaño Partícula: 1.7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Hydroxy acids and derivatives (CHEMONTID:0000472): 0.3479431511038347, n_datos: 8</a:t>
            </a:r>
          </a:p>
        </p:txBody>
      </p:sp>
      <p:pic>
        <p:nvPicPr>
          <p:cNvPr id="3" name="Picture 2" descr="diff_grafica_Hydroxy acids and derivatives _CHEMONTID_0000472__28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BEH C18</a:t>
            </a:r>
            <a:br/>
            <a:r>
              <a:t>    USP Code: column.usp.code_L1  |  Longitud: 100.0 mm</a:t>
            </a:r>
            <a:br/>
            <a:r>
              <a:t>    Tamaño Partícula: 1.7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Hydroxy acids and derivatives (CHEMONTID:0000472): 0.3477229314250773, n_datos: 9</a:t>
            </a:r>
          </a:p>
        </p:txBody>
      </p:sp>
      <p:pic>
        <p:nvPicPr>
          <p:cNvPr id="3" name="Picture 2" descr="diff_grafica_Hydroxy acids and derivatives _CHEMONTID_0000472__28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Restek Raptor Biphenyl</a:t>
            </a:r>
            <a:br/>
            <a:r>
              <a:t>    USP Code: column.usp.code_L11  |  Longitud: 100.0 mm</a:t>
            </a:r>
            <a:br/>
            <a:r>
              <a:t>    Tamaño Partícula: 2.7 µm  |  Temp: 30.0°C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0.8587738941368561, n_datos: 5</a:t>
            </a:r>
          </a:p>
        </p:txBody>
      </p:sp>
      <p:pic>
        <p:nvPicPr>
          <p:cNvPr id="3" name="Picture 2" descr="diff_grafica_Purine nucleotides _CHEMONTID_0001506__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UPLC C18</a:t>
            </a:r>
            <a:br/>
            <a:r>
              <a:t>    USP Code: column.usp.code_L1  |  Longitud: 100.0 mm</a:t>
            </a:r>
            <a:br/>
            <a:r>
              <a:t>    Tamaño Partícula: 1.6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7.668626239121112e-06, n_datos: 6</a:t>
            </a:r>
          </a:p>
        </p:txBody>
      </p:sp>
      <p:pic>
        <p:nvPicPr>
          <p:cNvPr id="3" name="Picture 2" descr="diff_grafica_Purine nucleotides _CHEMONTID_0001506__2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37.5°C</a:t>
            </a:r>
            <a:br/>
            <a:r>
              <a:t>    Flujo: 0.3 mL/min  |  T0: 0.735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Hydroxy acids and derivatives (CHEMONTID:0000472): 0.3466548540239084, n_datos: 9</a:t>
            </a:r>
          </a:p>
        </p:txBody>
      </p:sp>
      <p:pic>
        <p:nvPicPr>
          <p:cNvPr id="3" name="Picture 2" descr="diff_grafica_Hydroxy acids and derivatives _CHEMONTID_0000472__28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HSS T3</a:t>
            </a:r>
            <a:br/>
            <a:r>
              <a:t>    USP Code: column.usp.code_L1  |  Longitud: 100.0 mm</a:t>
            </a:r>
            <a:br/>
            <a:r>
              <a:t>    Tamaño Partícula: 1.8 µm  |  Temp: 50.0°C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Hydroxy acids and derivatives (CHEMONTID:0000472): 0.3457152259660198, n_datos: 7</a:t>
            </a:r>
          </a:p>
        </p:txBody>
      </p:sp>
      <p:pic>
        <p:nvPicPr>
          <p:cNvPr id="3" name="Picture 2" descr="diff_grafica_Hydroxy acids and derivatives _CHEMONTID_0000472__28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Phenomenex Kinetex XB-C18</a:t>
            </a:r>
            <a:br/>
            <a:r>
              <a:t>    USP Code: column.usp.code_L1  |  Longitud: 100.0 mm</a:t>
            </a:r>
            <a:br/>
            <a:r>
              <a:t>    Tamaño Partícula: 1.7 µm  |  Temp: 30.0°C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Hydroxy acids and derivatives (CHEMONTID:0000472): 0.3448484260525531, n_datos: 9</a:t>
            </a:r>
          </a:p>
        </p:txBody>
      </p:sp>
      <p:pic>
        <p:nvPicPr>
          <p:cNvPr id="3" name="Picture 2" descr="diff_grafica_Hydroxy acids and derivatives _CHEMONTID_0000472__28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BEH C18</a:t>
            </a:r>
            <a:br/>
            <a:r>
              <a:t>    USP Code: column.usp.code_L1  |  Longitud: 100.0 mm</a:t>
            </a:r>
            <a:br/>
            <a:r>
              <a:t>    Tamaño Partícula: 1.7 µm  |  Temp: 30.0°C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Hydroxy acids and derivatives (CHEMONTID:0000472): 0.3444494698374886, n_datos: 8</a:t>
            </a:r>
          </a:p>
        </p:txBody>
      </p:sp>
      <p:pic>
        <p:nvPicPr>
          <p:cNvPr id="3" name="Picture 2" descr="diff_grafica_Hydroxy acids and derivatives _CHEMONTID_0000472__28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BEH C18</a:t>
            </a:r>
            <a:br/>
            <a:r>
              <a:t>    USP Code: column.usp.code_L1  |  Longitud: 100.0 mm</a:t>
            </a:r>
            <a:br/>
            <a:r>
              <a:t>    Tamaño Partícula: 1.7 µm  |  Temp: 30.0°C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Hydroxy acids and derivatives (CHEMONTID:0000472): 0.3435831385760882, n_datos: 9</a:t>
            </a:r>
          </a:p>
        </p:txBody>
      </p:sp>
      <p:pic>
        <p:nvPicPr>
          <p:cNvPr id="3" name="Picture 2" descr="diff_grafica_Hydroxy acids and derivatives _CHEMONTID_0000472__28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BEH C18</a:t>
            </a:r>
            <a:br/>
            <a:r>
              <a:t>    USP Code: column.usp.code_L1  |  Longitud: 100.0 mm</a:t>
            </a:r>
            <a:br/>
            <a:r>
              <a:t>    Tamaño Partícula: 1.7 µm  |  Temp: 50.0°C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Hydroxy acids and derivatives (CHEMONTID:0000472): 0.3422587665888323, n_datos: 9</a:t>
            </a:r>
          </a:p>
        </p:txBody>
      </p:sp>
      <p:pic>
        <p:nvPicPr>
          <p:cNvPr id="3" name="Picture 2" descr="diff_grafica_Hydroxy acids and derivatives _CHEMONTID_0000472__28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HSS T3</a:t>
            </a:r>
            <a:br/>
            <a:r>
              <a:t>    USP Code: column.usp.code_L1  |  Longitud: 100.0 mm</a:t>
            </a:r>
            <a:br/>
            <a:r>
              <a:t>    Tamaño Partícula: 1.8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Hydroxy acids and derivatives (CHEMONTID:0000472): 0.3419295490427245, n_datos: 9</a:t>
            </a:r>
          </a:p>
        </p:txBody>
      </p:sp>
      <p:pic>
        <p:nvPicPr>
          <p:cNvPr id="3" name="Picture 2" descr="diff_grafica_Hydroxy acids and derivatives _CHEMONTID_0000472__28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Restek Raptor Biphenyl</a:t>
            </a:r>
            <a:br/>
            <a:r>
              <a:t>    USP Code: column.usp.code_L11  |  Longitud: 100.0 mm</a:t>
            </a:r>
            <a:br/>
            <a:r>
              <a:t>    Tamaño Partícula: 2.7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Hydroxy acids and derivatives (CHEMONTID:0000472): 0.3417660977215037, n_datos: 9</a:t>
            </a:r>
          </a:p>
        </p:txBody>
      </p:sp>
      <p:pic>
        <p:nvPicPr>
          <p:cNvPr id="3" name="Picture 2" descr="diff_grafica_Hydroxy acids and derivatives _CHEMONTID_0000472__28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UPLC C18</a:t>
            </a:r>
            <a:br/>
            <a:r>
              <a:t>    USP Code: column.usp.code_L1  |  Longitud: 100.0 mm</a:t>
            </a:r>
            <a:br/>
            <a:r>
              <a:t>    Tamaño Partícula: 1.6 µm  |  Temp: 30.0°C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Hydroxy acids and derivatives (CHEMONTID:0000472): 0.333226645894151, n_datos: 9</a:t>
            </a:r>
          </a:p>
        </p:txBody>
      </p:sp>
      <p:pic>
        <p:nvPicPr>
          <p:cNvPr id="3" name="Picture 2" descr="diff_grafica_Hydroxy acids and derivatives _CHEMONTID_0000472__28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HSS T3</a:t>
            </a:r>
            <a:br/>
            <a:r>
              <a:t>    USP Code: column.usp.code_L1  |  Longitud: 100.0 mm</a:t>
            </a:r>
            <a:br/>
            <a:r>
              <a:t>    Tamaño Partícula: 1.8 µm  |  Temp: 50.0°C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Hydroxy acids and derivatives (CHEMONTID:0000472): 0.3272878931183365, n_datos: 5</a:t>
            </a:r>
          </a:p>
        </p:txBody>
      </p:sp>
      <p:pic>
        <p:nvPicPr>
          <p:cNvPr id="3" name="Picture 2" descr="diff_grafica_Hydroxy acids and derivatives _CHEMONTID_0000472__28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HSS T3</a:t>
            </a:r>
            <a:br/>
            <a:r>
              <a:t>    USP Code: column.usp.code_L1  |  Longitud: 100.0 mm</a:t>
            </a:r>
            <a:br/>
            <a:r>
              <a:t>    Tamaño Partícula: 1.8 µm  |  Temp: 30.0°C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7.580000921755241e-06, n_datos: 6</a:t>
            </a:r>
          </a:p>
        </p:txBody>
      </p:sp>
      <p:pic>
        <p:nvPicPr>
          <p:cNvPr id="3" name="Picture 2" descr="diff_grafica_Purine nucleotides _CHEMONTID_0001506__2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40.0°C</a:t>
            </a:r>
            <a:br/>
            <a:r>
              <a:t>    Flujo: 0.25 mL/min  |  T0: 0.882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Hydroxy acids and derivatives (CHEMONTID:0000472): 0.0009231712089964, n_datos: 9</a:t>
            </a:r>
          </a:p>
        </p:txBody>
      </p:sp>
      <p:pic>
        <p:nvPicPr>
          <p:cNvPr id="3" name="Picture 2" descr="diff_grafica_Hydroxy acids and derivatives _CHEMONTID_0000472__30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Thermo Scientific Hypersil GOLD</a:t>
            </a:r>
            <a:br/>
            <a:r>
              <a:t>    USP Code: column.usp.code_L1  |  Longitud: 113.75 mm</a:t>
            </a:r>
            <a:br/>
            <a:r>
              <a:t>    Tamaño Partícula: 1.9 µm  |  Temp: 40.0°C</a:t>
            </a:r>
            <a:br/>
            <a:r>
              <a:t>    Flujo: 0.4 mL/min  |  T0: 0.6500755324656243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Hydroxy acids and derivatives (CHEMONTID:0000472): 0.0003142381182706, n_datos: 8</a:t>
            </a:r>
          </a:p>
        </p:txBody>
      </p:sp>
      <p:pic>
        <p:nvPicPr>
          <p:cNvPr id="3" name="Picture 2" descr="diff_grafica_Hydroxy acids and derivatives _CHEMONTID_0000472__3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0.0  |  pH2: 0.0  |  Columna: Waters ACQUITY UPLC BEH Amide</a:t>
            </a:r>
            <a:br/>
            <a:r>
              <a:t>    USP Code: column.usp.code_L68  |  Longitud: 100.0 mm</a:t>
            </a:r>
            <a:br/>
            <a:r>
              <a:t>    Tamaño Partícula: 1.7 µm  |  Temp: 40.0°C</a:t>
            </a:r>
            <a:br/>
            <a:r>
              <a:t>    Flujo: 0.5 mL/min  |  T0: 0.4571959788769226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Hydroxy acids and derivatives (CHEMONTID:0000472): 0.0003142381182706, n_datos: 9</a:t>
            </a:r>
          </a:p>
        </p:txBody>
      </p:sp>
      <p:pic>
        <p:nvPicPr>
          <p:cNvPr id="3" name="Picture 2" descr="diff_grafica_Hydroxy acids and derivatives _CHEMONTID_0000472__3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0.0  |  pH2: 0.0  |  Columna: Waters ACQUITY UPLC BEH Amide</a:t>
            </a:r>
            <a:br/>
            <a:r>
              <a:t>    USP Code: column.usp.code_L68  |  Longitud: 100.0 mm</a:t>
            </a:r>
            <a:br/>
            <a:r>
              <a:t>    Tamaño Partícula: 1.7 µm  |  Temp: 40.0°C</a:t>
            </a:r>
            <a:br/>
            <a:r>
              <a:t>    Flujo: 0.5 mL/min  |  T0: 0.4571959788769226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Hydroxy acids and derivatives (CHEMONTID:0000472): 1.8274934945798896e-05, n_datos: 9</a:t>
            </a:r>
          </a:p>
        </p:txBody>
      </p:sp>
      <p:pic>
        <p:nvPicPr>
          <p:cNvPr id="3" name="Picture 2" descr="diff_grafica_Hydroxy acids and derivatives _CHEMONTID_0000472__31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40.0°C</a:t>
            </a:r>
            <a:br/>
            <a:r>
              <a:t>    Flujo: 0.2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Hydroxy acids and derivatives (CHEMONTID:0000472): 1.72881624886693e-05, n_datos: 9</a:t>
            </a:r>
          </a:p>
        </p:txBody>
      </p:sp>
      <p:pic>
        <p:nvPicPr>
          <p:cNvPr id="3" name="Picture 2" descr="diff_grafica_Hydroxy acids and derivatives _CHEMONTID_0000472__31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40.0°C</a:t>
            </a:r>
            <a:br/>
            <a:r>
              <a:t>    Flujo: 0.3 mL/min  |  T0: 0.735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Hydroxy acids and derivatives (CHEMONTID:0000472): 4.403960991500058e-07, n_datos: 9</a:t>
            </a:r>
          </a:p>
        </p:txBody>
      </p:sp>
      <p:pic>
        <p:nvPicPr>
          <p:cNvPr id="3" name="Picture 2" descr="diff_grafica_Hydroxy acids and derivatives _CHEMONTID_0000472__31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Agilent ZORBAX Extend-C18</a:t>
            </a:r>
            <a:br/>
            <a:r>
              <a:t>    USP Code: column.usp.code_L1  |  Longitud: 50.0 mm</a:t>
            </a:r>
            <a:br/>
            <a:r>
              <a:t>    Tamaño Partícula: 1.8 µm  |  Temp: 35.0°C</a:t>
            </a:r>
            <a:br/>
            <a:r>
              <a:t>    Flujo: 0.1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Hydroxy acids and derivatives (CHEMONTID:0000472): 1.06325901500012e-07, n_datos: 5</a:t>
            </a:r>
          </a:p>
        </p:txBody>
      </p:sp>
      <p:pic>
        <p:nvPicPr>
          <p:cNvPr id="3" name="Picture 2" descr="diff_grafica_Hydroxy acids and derivatives _CHEMONTID_0000472__31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0.0  |  pH2: 3.0  |  Columna: Merck SeQuant ZIC-HILIC</a:t>
            </a:r>
            <a:br/>
            <a:r>
              <a:t>    USP Code: column.usp.code_L114  |  Longitud: 145.45454545454547 mm</a:t>
            </a:r>
            <a:br/>
            <a:r>
              <a:t>    Tamaño Partícula: 4.863636363636363 µm  |  Temp: 25.0°C</a:t>
            </a:r>
            <a:br/>
            <a:r>
              <a:t>    Flujo: 0.25 mL/min  |  T0: 1.3300246658237755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Hydroxy acids and derivatives (CHEMONTID:0000472): 3.7258859904124373e-23, n_datos: 5</a:t>
            </a:r>
          </a:p>
        </p:txBody>
      </p:sp>
      <p:pic>
        <p:nvPicPr>
          <p:cNvPr id="3" name="Picture 2" descr="diff_grafica_Hydroxy acids and derivatives _CHEMONTID_0000472__31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HSS T3</a:t>
            </a:r>
            <a:br/>
            <a:r>
              <a:t>    USP Code: column.usp.code_L1  |  Longitud: 100.0 mm</a:t>
            </a:r>
            <a:br/>
            <a:r>
              <a:t>    Tamaño Partícula: 1.8 µm  |  Temp: 30.0°C</a:t>
            </a:r>
            <a:br/>
            <a:r>
              <a:t>    Flujo: 0.3 mL/min  |  T0: 0.735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Keto acids and derivatives (CHEMONTID:0000389): 1.0, n_datos: 6</a:t>
            </a:r>
          </a:p>
        </p:txBody>
      </p:sp>
      <p:pic>
        <p:nvPicPr>
          <p:cNvPr id="3" name="Picture 2" descr="diff_grafica_Keto acids and derivatives _CHEMONTID_0000389__31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BEH C18</a:t>
            </a:r>
            <a:br/>
            <a:r>
              <a:t>    USP Code: column.usp.code_L1  |  Longitud: 100.0 mm</a:t>
            </a:r>
            <a:br/>
            <a:r>
              <a:t>    Tamaño Partícula: 1.7 µm  |  Temp: 40.54166666666666°C</a:t>
            </a:r>
            <a:br/>
            <a:r>
              <a:t>    Flujo: 0.2518 mL/min  |  T0: 0.9078553988818956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Keto acids and derivatives (CHEMONTID:0000389): 0.0481134590143356, n_datos: 9</a:t>
            </a:r>
          </a:p>
        </p:txBody>
      </p:sp>
      <p:pic>
        <p:nvPicPr>
          <p:cNvPr id="3" name="Picture 2" descr="diff_grafica_Keto acids and derivatives _CHEMONTID_0000389__31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Phenomenex Kinetex XB-C18</a:t>
            </a:r>
            <a:br/>
            <a:r>
              <a:t>    USP Code: column.usp.code_L1  |  Longitud: 100.0 mm</a:t>
            </a:r>
            <a:br/>
            <a:r>
              <a:t>    Tamaño Partícula: 1.7 µm  |  Temp: 30.0°C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7.468326302826273e-06, n_datos: 6</a:t>
            </a:r>
          </a:p>
        </p:txBody>
      </p:sp>
      <p:pic>
        <p:nvPicPr>
          <p:cNvPr id="3" name="Picture 2" descr="diff_grafica_Purine nucleotides _CHEMONTID_0001506__2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42.5°C</a:t>
            </a:r>
            <a:br/>
            <a:r>
              <a:t>    Flujo: 0.3 mL/min  |  T0: 0.735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Keto acids and derivatives (CHEMONTID:0000389): 0.0459348706978048, n_datos: 6</a:t>
            </a:r>
          </a:p>
        </p:txBody>
      </p:sp>
      <p:pic>
        <p:nvPicPr>
          <p:cNvPr id="3" name="Picture 2" descr="diff_grafica_Keto acids and derivatives _CHEMONTID_0000389__31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BEH C18</a:t>
            </a:r>
            <a:br/>
            <a:r>
              <a:t>    USP Code: column.usp.code_L1  |  Longitud: 100.0 mm</a:t>
            </a:r>
            <a:br/>
            <a:r>
              <a:t>    Tamaño Partícula: 1.7 µm  |  Temp: 50.0°C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Keto acids and derivatives (CHEMONTID:0000389): 0.045332668056117, n_datos: 6</a:t>
            </a:r>
          </a:p>
        </p:txBody>
      </p:sp>
      <p:pic>
        <p:nvPicPr>
          <p:cNvPr id="3" name="Picture 2" descr="diff_grafica_Keto acids and derivatives _CHEMONTID_0000389__31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HSS T3</a:t>
            </a:r>
            <a:br/>
            <a:r>
              <a:t>    USP Code: column.usp.code_L1  |  Longitud: 100.0 mm</a:t>
            </a:r>
            <a:br/>
            <a:r>
              <a:t>    Tamaño Partícula: 1.8 µm  |  Temp: 30.0°C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Keto acids and derivatives (CHEMONTID:0000389): 0.0427840089729552, n_datos: 7</a:t>
            </a:r>
          </a:p>
        </p:txBody>
      </p:sp>
      <p:pic>
        <p:nvPicPr>
          <p:cNvPr id="3" name="Picture 2" descr="diff_grafica_Keto acids and derivatives _CHEMONTID_0000389__31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Restek Raptor Biphenyl</a:t>
            </a:r>
            <a:br/>
            <a:r>
              <a:t>    USP Code: column.usp.code_L11  |  Longitud: 100.0 mm</a:t>
            </a:r>
            <a:br/>
            <a:r>
              <a:t>    Tamaño Partícula: 2.7 µm  |  Temp: 30.0°C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Keto acids and derivatives (CHEMONTID:0000389): 0.0419642475359982, n_datos: 5</a:t>
            </a:r>
          </a:p>
        </p:txBody>
      </p:sp>
      <p:pic>
        <p:nvPicPr>
          <p:cNvPr id="3" name="Picture 2" descr="diff_grafica_Keto acids and derivatives _CHEMONTID_0000389__32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UPLC C18</a:t>
            </a:r>
            <a:br/>
            <a:r>
              <a:t>    USP Code: column.usp.code_L1  |  Longitud: 100.0 mm</a:t>
            </a:r>
            <a:br/>
            <a:r>
              <a:t>    Tamaño Partícula: 1.6 µm  |  Temp: 30.0°C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Keto acids and derivatives (CHEMONTID:0000389): 0.0416951337438629, n_datos: 5</a:t>
            </a:r>
          </a:p>
        </p:txBody>
      </p:sp>
      <p:pic>
        <p:nvPicPr>
          <p:cNvPr id="3" name="Picture 2" descr="diff_grafica_Keto acids and derivatives _CHEMONTID_0000389__31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Restek Raptor Biphenyl</a:t>
            </a:r>
            <a:br/>
            <a:r>
              <a:t>    USP Code: column.usp.code_L11  |  Longitud: 100.0 mm</a:t>
            </a:r>
            <a:br/>
            <a:r>
              <a:t>    Tamaño Partícula: 2.7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Keto acids and derivatives (CHEMONTID:0000389): 0.0397897179269656, n_datos: 5</a:t>
            </a:r>
          </a:p>
        </p:txBody>
      </p:sp>
      <p:pic>
        <p:nvPicPr>
          <p:cNvPr id="3" name="Picture 2" descr="diff_grafica_Keto acids and derivatives _CHEMONTID_0000389__31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HSS T3</a:t>
            </a:r>
            <a:br/>
            <a:r>
              <a:t>    USP Code: column.usp.code_L1  |  Longitud: 100.0 mm</a:t>
            </a:r>
            <a:br/>
            <a:r>
              <a:t>    Tamaño Partícula: 1.8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Keto acids and derivatives (CHEMONTID:0000389): 0.0391104028672626, n_datos: 5</a:t>
            </a:r>
          </a:p>
        </p:txBody>
      </p:sp>
      <p:pic>
        <p:nvPicPr>
          <p:cNvPr id="3" name="Picture 2" descr="diff_grafica_Keto acids and derivatives _CHEMONTID_0000389__31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Phenomenex Kinetex XB-C18</a:t>
            </a:r>
            <a:br/>
            <a:r>
              <a:t>    USP Code: column.usp.code_L1  |  Longitud: 100.0 mm</a:t>
            </a:r>
            <a:br/>
            <a:r>
              <a:t>    Tamaño Partícula: 1.7 µm  |  Temp: 50.0°C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Keto acids and derivatives (CHEMONTID:0000389): 0.0338282675219074, n_datos: 5</a:t>
            </a:r>
          </a:p>
        </p:txBody>
      </p:sp>
      <p:pic>
        <p:nvPicPr>
          <p:cNvPr id="3" name="Picture 2" descr="diff_grafica_Keto acids and derivatives _CHEMONTID_0000389__32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Restek Raptor Biphenyl</a:t>
            </a:r>
            <a:br/>
            <a:r>
              <a:t>    USP Code: column.usp.code_L11  |  Longitud: 100.0 mm</a:t>
            </a:r>
            <a:br/>
            <a:r>
              <a:t>    Tamaño Partícula: 2.7 µm  |  Temp: 50.0°C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Keto acids and derivatives (CHEMONTID:0000389): 0.0259351791031099, n_datos: 5</a:t>
            </a:r>
          </a:p>
        </p:txBody>
      </p:sp>
      <p:pic>
        <p:nvPicPr>
          <p:cNvPr id="3" name="Picture 2" descr="diff_grafica_Keto acids and derivatives _CHEMONTID_0000389__31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Restek Raptor Biphenyl</a:t>
            </a:r>
            <a:br/>
            <a:r>
              <a:t>    USP Code: column.usp.code_L11  |  Longitud: 100.0 mm</a:t>
            </a:r>
            <a:br/>
            <a:r>
              <a:t>    Tamaño Partícula: 2.7 µm  |  Temp: 50.0°C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Keto acids and derivatives (CHEMONTID:0000389): 0.0207764706777728, n_datos: 7</a:t>
            </a:r>
          </a:p>
        </p:txBody>
      </p:sp>
      <p:pic>
        <p:nvPicPr>
          <p:cNvPr id="3" name="Picture 2" descr="diff_grafica_Keto acids and derivatives _CHEMONTID_0000389__31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HSS T3</a:t>
            </a:r>
            <a:br/>
            <a:r>
              <a:t>    USP Code: column.usp.code_L1  |  Longitud: 100.0 mm</a:t>
            </a:r>
            <a:br/>
            <a:r>
              <a:t>    Tamaño Partícula: 1.8 µm  |  Temp: 50.0°C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7.27326438359572e-06, n_datos: 7</a:t>
            </a:r>
          </a:p>
        </p:txBody>
      </p:sp>
      <p:pic>
        <p:nvPicPr>
          <p:cNvPr id="3" name="Picture 2" descr="diff_grafica_Purine nucleotides _CHEMONTID_0001506__2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39.0°C</a:t>
            </a:r>
            <a:br/>
            <a:r>
              <a:t>    Flujo: 0.3 mL/min  |  T0: 0.735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Keto acids and derivatives (CHEMONTID:0000389): 0.0001286965033247, n_datos: 6</a:t>
            </a:r>
          </a:p>
        </p:txBody>
      </p:sp>
      <p:pic>
        <p:nvPicPr>
          <p:cNvPr id="3" name="Picture 2" descr="diff_grafica_Keto acids and derivatives _CHEMONTID_0000389__32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Thermo Scientific Hypersil GOLD</a:t>
            </a:r>
            <a:br/>
            <a:r>
              <a:t>    USP Code: column.usp.code_L1  |  Longitud: 113.75 mm</a:t>
            </a:r>
            <a:br/>
            <a:r>
              <a:t>    Tamaño Partícula: 1.9 µm  |  Temp: 40.0°C</a:t>
            </a:r>
            <a:br/>
            <a:r>
              <a:t>    Flujo: 0.4 mL/min  |  T0: 0.6500755324656243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Keto acids and derivatives (CHEMONTID:0000389): 2.477737596194657e-06, n_datos: 5</a:t>
            </a:r>
          </a:p>
        </p:txBody>
      </p:sp>
      <p:pic>
        <p:nvPicPr>
          <p:cNvPr id="3" name="Picture 2" descr="diff_grafica_Keto acids and derivatives _CHEMONTID_0000389__33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40.0°C</a:t>
            </a:r>
            <a:br/>
            <a:r>
              <a:t>    Flujo: 0.3 mL/min  |  T0: 0.735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Keto acids and derivatives (CHEMONTID:0000389): 2.4595579163248447e-06, n_datos: 5</a:t>
            </a:r>
          </a:p>
        </p:txBody>
      </p:sp>
      <p:pic>
        <p:nvPicPr>
          <p:cNvPr id="3" name="Picture 2" descr="diff_grafica_Keto acids and derivatives _CHEMONTID_0000389__33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40.0°C</a:t>
            </a:r>
            <a:br/>
            <a:r>
              <a:t>    Flujo: 0.35 mL/min  |  T0: 0.63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Keto acids and derivatives (CHEMONTID:0000389): 2.374814425495494e-06, n_datos: 5</a:t>
            </a:r>
          </a:p>
        </p:txBody>
      </p:sp>
      <p:pic>
        <p:nvPicPr>
          <p:cNvPr id="3" name="Picture 2" descr="diff_grafica_Keto acids and derivatives _CHEMONTID_0000389__33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40.0°C</a:t>
            </a:r>
            <a:br/>
            <a:r>
              <a:t>    Flujo: 0.25 mL/min  |  T0: 0.882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Keto acids and derivatives (CHEMONTID:0000389): 2.2368058306808075e-06, n_datos: 5</a:t>
            </a:r>
          </a:p>
        </p:txBody>
      </p:sp>
      <p:pic>
        <p:nvPicPr>
          <p:cNvPr id="3" name="Picture 2" descr="diff_grafica_Keto acids and derivatives _CHEMONTID_0000389__33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37.5°C</a:t>
            </a:r>
            <a:br/>
            <a:r>
              <a:t>    Flujo: 0.3 mL/min  |  T0: 0.735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Keto acids and derivatives (CHEMONTID:0000389): 2.2333139598073264e-06, n_datos: 5</a:t>
            </a:r>
          </a:p>
        </p:txBody>
      </p:sp>
      <p:pic>
        <p:nvPicPr>
          <p:cNvPr id="3" name="Picture 2" descr="diff_grafica_Keto acids and derivatives _CHEMONTID_0000389__33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40.0°C</a:t>
            </a:r>
            <a:br/>
            <a:r>
              <a:t>    Flujo: 0.2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Keto acids and derivatives (CHEMONTID:0000389): 2.195181389738951e-06, n_datos: 5</a:t>
            </a:r>
          </a:p>
        </p:txBody>
      </p:sp>
      <p:pic>
        <p:nvPicPr>
          <p:cNvPr id="3" name="Picture 2" descr="diff_grafica_Keto acids and derivatives _CHEMONTID_0000389__33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41.0°C</a:t>
            </a:r>
            <a:br/>
            <a:r>
              <a:t>    Flujo: 0.3 mL/min  |  T0: 0.735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Keto acids and derivatives (CHEMONTID:0000389): 2.172036213095347e-06, n_datos: 5</a:t>
            </a:r>
          </a:p>
        </p:txBody>
      </p:sp>
      <p:pic>
        <p:nvPicPr>
          <p:cNvPr id="3" name="Picture 2" descr="diff_grafica_Keto acids and derivatives _CHEMONTID_0000389__33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42.5°C</a:t>
            </a:r>
            <a:br/>
            <a:r>
              <a:t>    Flujo: 0.3 mL/min  |  T0: 0.735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Keto acids and derivatives (CHEMONTID:0000389): 1.5294848093303022e-08, n_datos: 5</a:t>
            </a:r>
          </a:p>
        </p:txBody>
      </p:sp>
      <p:pic>
        <p:nvPicPr>
          <p:cNvPr id="3" name="Picture 2" descr="diff_grafica_Keto acids and derivatives _CHEMONTID_0000389__33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0.0  |  pH2: 0.0  |  Columna: Waters ACQUITY UPLC HSS T3</a:t>
            </a:r>
            <a:br/>
            <a:r>
              <a:t>    USP Code: column.usp.code_L1  |  Longitud: 150.0 mm</a:t>
            </a:r>
            <a:br/>
            <a:r>
              <a:t>    Tamaño Partícula: 1.7 µm  |  Temp: 30.0°C</a:t>
            </a:r>
            <a:br/>
            <a:r>
              <a:t>    Flujo: 0.4 mL/min  |  T0: 0.7499999999999999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Keto acids and derivatives (CHEMONTID:0000389): 1.5255877670005955e-08, n_datos: 5</a:t>
            </a:r>
          </a:p>
        </p:txBody>
      </p:sp>
      <p:pic>
        <p:nvPicPr>
          <p:cNvPr id="3" name="Picture 2" descr="diff_grafica_Keto acids and derivatives _CHEMONTID_0000389__33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0.0  |  pH2: 3.0  |  Columna: Merck SeQuant ZIC-HILIC</a:t>
            </a:r>
            <a:br/>
            <a:r>
              <a:t>    USP Code: column.usp.code_L114  |  Longitud: 145.45454545454547 mm</a:t>
            </a:r>
            <a:br/>
            <a:r>
              <a:t>    Tamaño Partícula: 4.863636363636363 µm  |  Temp: 25.0°C</a:t>
            </a:r>
            <a:br/>
            <a:r>
              <a:t>    Flujo: 0.25 mL/min  |  T0: 1.3300246658237755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6.724100493074572e-06, n_datos: 8</a:t>
            </a:r>
          </a:p>
        </p:txBody>
      </p:sp>
      <p:pic>
        <p:nvPicPr>
          <p:cNvPr id="3" name="Picture 2" descr="diff_grafica_Purine nucleotides _CHEMONTID_0001506__2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Keto acids and derivatives (CHEMONTID:0000389): 3.6435938386049935e-11, n_datos: 5</a:t>
            </a:r>
          </a:p>
        </p:txBody>
      </p:sp>
      <p:pic>
        <p:nvPicPr>
          <p:cNvPr id="3" name="Picture 2" descr="diff_grafica_Keto acids and derivatives _CHEMONTID_0000389__33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0.0  |  pH2: 6.5  |  Columna: Waters ACQUITY UPLC BEH Amide</a:t>
            </a:r>
            <a:br/>
            <a:r>
              <a:t>    USP Code: column.usp.code_L68  |  Longitud: 150.0 mm</a:t>
            </a:r>
            <a:br/>
            <a:r>
              <a:t>    Tamaño Partícula: 1.7 µm  |  Temp: 40.0°C</a:t>
            </a:r>
            <a:br/>
            <a:r>
              <a:t>    Flujo: 0.5 mL/min  |  T0: 0.6615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Phenylpropanoic acids (CHEMONTID:0002551): 1.0, n_datos: 5</a:t>
            </a:r>
          </a:p>
        </p:txBody>
      </p:sp>
      <p:pic>
        <p:nvPicPr>
          <p:cNvPr id="3" name="Picture 2" descr="diff_grafica_Phenylpropanoic acids _CHEMONTID_0002551__3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2.6  |  pH2: 0.0  |  Columna: Waters ACQUITY UPLC BEH C18</a:t>
            </a:r>
            <a:br/>
            <a:r>
              <a:t>    USP Code: column.usp.code_L1  |  Longitud: 50.0 mm</a:t>
            </a:r>
            <a:br/>
            <a:r>
              <a:t>    Tamaño Partícula: 1.7 µm  |  Temp: 40.0°C</a:t>
            </a:r>
            <a:br/>
            <a:r>
              <a:t>    Flujo: 0.6 mL/min  |  T0: 0.18375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Phenylpropanoic acids (CHEMONTID:0002551): 0.1343998494346108, n_datos: 6</a:t>
            </a:r>
          </a:p>
        </p:txBody>
      </p:sp>
      <p:pic>
        <p:nvPicPr>
          <p:cNvPr id="3" name="Picture 2" descr="diff_grafica_Phenylpropanoic acids _CHEMONTID_0002551__34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Restek Raptor Biphenyl</a:t>
            </a:r>
            <a:br/>
            <a:r>
              <a:t>    USP Code: column.usp.code_L11  |  Longitud: 100.0 mm</a:t>
            </a:r>
            <a:br/>
            <a:r>
              <a:t>    Tamaño Partícula: 2.7 µm  |  Temp: 50.0°C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Phenylpropanoic acids (CHEMONTID:0002551): 0.1255723720556455, n_datos: 5</a:t>
            </a:r>
          </a:p>
        </p:txBody>
      </p:sp>
      <p:pic>
        <p:nvPicPr>
          <p:cNvPr id="3" name="Picture 2" descr="diff_grafica_Phenylpropanoic acids _CHEMONTID_0002551__34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Restek Raptor Biphenyl</a:t>
            </a:r>
            <a:br/>
            <a:r>
              <a:t>    USP Code: column.usp.code_L11  |  Longitud: 100.0 mm</a:t>
            </a:r>
            <a:br/>
            <a:r>
              <a:t>    Tamaño Partícula: 2.7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Phenylpropanoic acids (CHEMONTID:0002551): 0.1197396168909527, n_datos: 5</a:t>
            </a:r>
          </a:p>
        </p:txBody>
      </p:sp>
      <p:pic>
        <p:nvPicPr>
          <p:cNvPr id="3" name="Picture 2" descr="diff_grafica_Phenylpropanoic acids _CHEMONTID_0002551__34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Restek Raptor Biphenyl</a:t>
            </a:r>
            <a:br/>
            <a:r>
              <a:t>    USP Code: column.usp.code_L11  |  Longitud: 100.0 mm</a:t>
            </a:r>
            <a:br/>
            <a:r>
              <a:t>    Tamaño Partícula: 2.7 µm  |  Temp: 50.0°C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Phenylpropanoic acids (CHEMONTID:0002551): 0.1108125866967945, n_datos: 6</a:t>
            </a:r>
          </a:p>
        </p:txBody>
      </p:sp>
      <p:pic>
        <p:nvPicPr>
          <p:cNvPr id="3" name="Picture 2" descr="diff_grafica_Phenylpropanoic acids _CHEMONTID_0002551__34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Restek Raptor Biphenyl</a:t>
            </a:r>
            <a:br/>
            <a:r>
              <a:t>    USP Code: column.usp.code_L11  |  Longitud: 100.0 mm</a:t>
            </a:r>
            <a:br/>
            <a:r>
              <a:t>    Tamaño Partícula: 2.7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Phenylpropanoic acids (CHEMONTID:0002551): 0.1105379769237323, n_datos: 6</a:t>
            </a:r>
          </a:p>
        </p:txBody>
      </p:sp>
      <p:pic>
        <p:nvPicPr>
          <p:cNvPr id="3" name="Picture 2" descr="diff_grafica_Phenylpropanoic acids _CHEMONTID_0002551__34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UPLC C18</a:t>
            </a:r>
            <a:br/>
            <a:r>
              <a:t>    USP Code: column.usp.code_L1  |  Longitud: 100.0 mm</a:t>
            </a:r>
            <a:br/>
            <a:r>
              <a:t>    Tamaño Partícula: 1.6 µm  |  Temp: 50.0°C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Phenylpropanoic acids (CHEMONTID:0002551): 0.1102824749014329, n_datos: 7</a:t>
            </a:r>
          </a:p>
        </p:txBody>
      </p:sp>
      <p:pic>
        <p:nvPicPr>
          <p:cNvPr id="3" name="Picture 2" descr="diff_grafica_Phenylpropanoic acids _CHEMONTID_0002551__34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Restek Raptor Biphenyl</a:t>
            </a:r>
            <a:br/>
            <a:r>
              <a:t>    USP Code: column.usp.code_L11  |  Longitud: 100.0 mm</a:t>
            </a:r>
            <a:br/>
            <a:r>
              <a:t>    Tamaño Partícula: 2.7 µm  |  Temp: 30.0°C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Phenylpropanoic acids (CHEMONTID:0002551): 0.1054461821217085, n_datos: 7</a:t>
            </a:r>
          </a:p>
        </p:txBody>
      </p:sp>
      <p:pic>
        <p:nvPicPr>
          <p:cNvPr id="3" name="Picture 2" descr="diff_grafica_Phenylpropanoic acids _CHEMONTID_0002551__34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Phenomenex Kinetex XB-C18</a:t>
            </a:r>
            <a:br/>
            <a:r>
              <a:t>    USP Code: column.usp.code_L1  |  Longitud: 100.0 mm</a:t>
            </a:r>
            <a:br/>
            <a:r>
              <a:t>    Tamaño Partícula: 1.7 µm  |  Temp: 50.0°C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Phenylpropanoic acids (CHEMONTID:0002551): 0.1040449914179656, n_datos: 5</a:t>
            </a:r>
          </a:p>
        </p:txBody>
      </p:sp>
      <p:pic>
        <p:nvPicPr>
          <p:cNvPr id="3" name="Picture 2" descr="diff_grafica_Phenylpropanoic acids _CHEMONTID_0002551__34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UPLC C18</a:t>
            </a:r>
            <a:br/>
            <a:r>
              <a:t>    USP Code: column.usp.code_L1  |  Longitud: 100.0 mm</a:t>
            </a:r>
            <a:br/>
            <a:r>
              <a:t>    Tamaño Partícula: 1.6 µm  |  Temp: 50.0°C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6.315339251766542e-06, n_datos: 7</a:t>
            </a:r>
          </a:p>
        </p:txBody>
      </p:sp>
      <p:pic>
        <p:nvPicPr>
          <p:cNvPr id="3" name="Picture 2" descr="diff_grafica_Purine nucleotides _CHEMONTID_0001506__2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39.0°C</a:t>
            </a:r>
            <a:br/>
            <a:r>
              <a:t>    Flujo: 0.3 mL/min  |  T0: 0.735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Phenylpropanoic acids (CHEMONTID:0002551): 0.1038788184490946, n_datos: 5</a:t>
            </a:r>
          </a:p>
        </p:txBody>
      </p:sp>
      <p:pic>
        <p:nvPicPr>
          <p:cNvPr id="3" name="Picture 2" descr="diff_grafica_Phenylpropanoic acids _CHEMONTID_0002551__34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Restek Raptor Biphenyl</a:t>
            </a:r>
            <a:br/>
            <a:r>
              <a:t>    USP Code: column.usp.code_L11  |  Longitud: 100.0 mm</a:t>
            </a:r>
            <a:br/>
            <a:r>
              <a:t>    Tamaño Partícula: 2.7 µm  |  Temp: 30.0°C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Phenylpropanoic acids (CHEMONTID:0002551): 0.0993348793621387, n_datos: 5</a:t>
            </a:r>
          </a:p>
        </p:txBody>
      </p:sp>
      <p:pic>
        <p:nvPicPr>
          <p:cNvPr id="3" name="Picture 2" descr="diff_grafica_Phenylpropanoic acids _CHEMONTID_0002551__34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BEH C18</a:t>
            </a:r>
            <a:br/>
            <a:r>
              <a:t>    USP Code: column.usp.code_L1  |  Longitud: 100.0 mm</a:t>
            </a:r>
            <a:br/>
            <a:r>
              <a:t>    Tamaño Partícula: 1.7 µm  |  Temp: 50.0°C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Phenylpropanoic acids (CHEMONTID:0002551): 0.0950795219011269, n_datos: 5</a:t>
            </a:r>
          </a:p>
        </p:txBody>
      </p:sp>
      <p:pic>
        <p:nvPicPr>
          <p:cNvPr id="3" name="Picture 2" descr="diff_grafica_Phenylpropanoic acids _CHEMONTID_0002551__34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HSS C18</a:t>
            </a:r>
            <a:br/>
            <a:r>
              <a:t>    USP Code: column.usp.code_L1  |  Longitud: 100.0 mm</a:t>
            </a:r>
            <a:br/>
            <a:r>
              <a:t>    Tamaño Partícula: 1.8 µm  |  Temp: 50.0°C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Phenylpropanoic acids (CHEMONTID:0002551): 0.0949728886757327, n_datos: 5</a:t>
            </a:r>
          </a:p>
        </p:txBody>
      </p:sp>
      <p:pic>
        <p:nvPicPr>
          <p:cNvPr id="3" name="Picture 2" descr="diff_grafica_Phenylpropanoic acids _CHEMONTID_0002551__34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UPLC C18</a:t>
            </a:r>
            <a:br/>
            <a:r>
              <a:t>    USP Code: column.usp.code_L1  |  Longitud: 100.0 mm</a:t>
            </a:r>
            <a:br/>
            <a:r>
              <a:t>    Tamaño Partícula: 1.6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Phenylpropanoic acids (CHEMONTID:0002551): 0.0949414047477399, n_datos: 6</a:t>
            </a:r>
          </a:p>
        </p:txBody>
      </p:sp>
      <p:pic>
        <p:nvPicPr>
          <p:cNvPr id="3" name="Picture 2" descr="diff_grafica_Phenylpropanoic acids _CHEMONTID_0002551__34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HSS C18</a:t>
            </a:r>
            <a:br/>
            <a:r>
              <a:t>    USP Code: column.usp.code_L1  |  Longitud: 100.0 mm</a:t>
            </a:r>
            <a:br/>
            <a:r>
              <a:t>    Tamaño Partícula: 1.8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Phenylpropanoic acids (CHEMONTID:0002551): 0.0922409747637436, n_datos: 7</a:t>
            </a:r>
          </a:p>
        </p:txBody>
      </p:sp>
      <p:pic>
        <p:nvPicPr>
          <p:cNvPr id="3" name="Picture 2" descr="diff_grafica_Phenylpropanoic acids _CHEMONTID_0002551__34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UPLC C18</a:t>
            </a:r>
            <a:br/>
            <a:r>
              <a:t>    USP Code: column.usp.code_L1  |  Longitud: 100.0 mm</a:t>
            </a:r>
            <a:br/>
            <a:r>
              <a:t>    Tamaño Partícula: 1.6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Phenylpropanoic acids (CHEMONTID:0002551): 0.0913084402504004, n_datos: 6</a:t>
            </a:r>
          </a:p>
        </p:txBody>
      </p:sp>
      <p:pic>
        <p:nvPicPr>
          <p:cNvPr id="3" name="Picture 2" descr="diff_grafica_Phenylpropanoic acids _CHEMONTID_0002551__34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HSS C18</a:t>
            </a:r>
            <a:br/>
            <a:r>
              <a:t>    USP Code: column.usp.code_L1  |  Longitud: 100.0 mm</a:t>
            </a:r>
            <a:br/>
            <a:r>
              <a:t>    Tamaño Partícula: 1.8 µm  |  Temp: 50.0°C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Phenylpropanoic acids (CHEMONTID:0002551): 0.0883354130804639, n_datos: 6</a:t>
            </a:r>
          </a:p>
        </p:txBody>
      </p:sp>
      <p:pic>
        <p:nvPicPr>
          <p:cNvPr id="3" name="Picture 2" descr="diff_grafica_Phenylpropanoic acids _CHEMONTID_0002551__34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UPLC C18</a:t>
            </a:r>
            <a:br/>
            <a:r>
              <a:t>    USP Code: column.usp.code_L1  |  Longitud: 100.0 mm</a:t>
            </a:r>
            <a:br/>
            <a:r>
              <a:t>    Tamaño Partícula: 1.6 µm  |  Temp: 30.0°C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Phenylpropanoic acids (CHEMONTID:0002551): 0.0877638611789978, n_datos: 6</a:t>
            </a:r>
          </a:p>
        </p:txBody>
      </p:sp>
      <p:pic>
        <p:nvPicPr>
          <p:cNvPr id="3" name="Picture 2" descr="diff_grafica_Phenylpropanoic acids _CHEMONTID_0002551__34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BEH C18</a:t>
            </a:r>
            <a:br/>
            <a:r>
              <a:t>    USP Code: column.usp.code_L1  |  Longitud: 100.0 mm</a:t>
            </a:r>
            <a:br/>
            <a:r>
              <a:t>    Tamaño Partícula: 1.7 µm  |  Temp: 30.0°C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Phenylpropanoic acids (CHEMONTID:0002551): 0.085044313058174, n_datos: 6</a:t>
            </a:r>
          </a:p>
        </p:txBody>
      </p:sp>
      <p:pic>
        <p:nvPicPr>
          <p:cNvPr id="3" name="Picture 2" descr="diff_grafica_Phenylpropanoic acids _CHEMONTID_0002551__34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UPLC C18</a:t>
            </a:r>
            <a:br/>
            <a:r>
              <a:t>    USP Code: column.usp.code_L1  |  Longitud: 100.0 mm</a:t>
            </a:r>
            <a:br/>
            <a:r>
              <a:t>    Tamaño Partícula: 1.6 µm  |  Temp: 30.0°C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6.196629889465665e-06, n_datos: 6</a:t>
            </a:r>
          </a:p>
        </p:txBody>
      </p:sp>
      <p:pic>
        <p:nvPicPr>
          <p:cNvPr id="3" name="Picture 2" descr="diff_grafica_Purine nucleotides _CHEMONTID_0001506__2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40.0°C</a:t>
            </a:r>
            <a:br/>
            <a:r>
              <a:t>    Flujo: 0.2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Phenylpropanoic acids (CHEMONTID:0002551): 0.084456673911006, n_datos: 7</a:t>
            </a:r>
          </a:p>
        </p:txBody>
      </p:sp>
      <p:pic>
        <p:nvPicPr>
          <p:cNvPr id="3" name="Picture 2" descr="diff_grafica_Phenylpropanoic acids _CHEMONTID_0002551__34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HSS C18</a:t>
            </a:r>
            <a:br/>
            <a:r>
              <a:t>    USP Code: column.usp.code_L1  |  Longitud: 100.0 mm</a:t>
            </a:r>
            <a:br/>
            <a:r>
              <a:t>    Tamaño Partícula: 1.8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Phenylpropanoic acids (CHEMONTID:0002551): 0.084400183208941, n_datos: 7</a:t>
            </a:r>
          </a:p>
        </p:txBody>
      </p:sp>
      <p:pic>
        <p:nvPicPr>
          <p:cNvPr id="3" name="Picture 2" descr="diff_grafica_Phenylpropanoic acids _CHEMONTID_0002551__34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HSS C18</a:t>
            </a:r>
            <a:br/>
            <a:r>
              <a:t>    USP Code: column.usp.code_L1  |  Longitud: 100.0 mm</a:t>
            </a:r>
            <a:br/>
            <a:r>
              <a:t>    Tamaño Partícula: 1.8 µm  |  Temp: 30.0°C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Phenylpropanoic acids (CHEMONTID:0002551): 0.0843003694800137, n_datos: 6</a:t>
            </a:r>
          </a:p>
        </p:txBody>
      </p:sp>
      <p:pic>
        <p:nvPicPr>
          <p:cNvPr id="3" name="Picture 2" descr="diff_grafica_Phenylpropanoic acids _CHEMONTID_0002551__34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Phenomenex Kinetex XB-C18</a:t>
            </a:r>
            <a:br/>
            <a:r>
              <a:t>    USP Code: column.usp.code_L1  |  Longitud: 100.0 mm</a:t>
            </a:r>
            <a:br/>
            <a:r>
              <a:t>    Tamaño Partícula: 1.7 µm  |  Temp: 30.0°C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Phenylpropanoic acids (CHEMONTID:0002551): 0.0838068576068969, n_datos: 6</a:t>
            </a:r>
          </a:p>
        </p:txBody>
      </p:sp>
      <p:pic>
        <p:nvPicPr>
          <p:cNvPr id="3" name="Picture 2" descr="diff_grafica_Phenylpropanoic acids _CHEMONTID_0002551__34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HSS T3</a:t>
            </a:r>
            <a:br/>
            <a:r>
              <a:t>    USP Code: column.usp.code_L1  |  Longitud: 100.0 mm</a:t>
            </a:r>
            <a:br/>
            <a:r>
              <a:t>    Tamaño Partícula: 1.8 µm  |  Temp: 50.0°C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Phenylpropanoic acids (CHEMONTID:0002551): 0.0795008203174371, n_datos: 6</a:t>
            </a:r>
          </a:p>
        </p:txBody>
      </p:sp>
      <p:pic>
        <p:nvPicPr>
          <p:cNvPr id="3" name="Picture 2" descr="diff_grafica_Phenylpropanoic acids _CHEMONTID_0002551__34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HSS T3</a:t>
            </a:r>
            <a:br/>
            <a:r>
              <a:t>    USP Code: column.usp.code_L1  |  Longitud: 100.0 mm</a:t>
            </a:r>
            <a:br/>
            <a:r>
              <a:t>    Tamaño Partícula: 1.8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Phenylpropanoic acids (CHEMONTID:0002551): 0.0778712383453849, n_datos: 6</a:t>
            </a:r>
          </a:p>
        </p:txBody>
      </p:sp>
      <p:pic>
        <p:nvPicPr>
          <p:cNvPr id="3" name="Picture 2" descr="diff_grafica_Phenylpropanoic acids _CHEMONTID_0002551__34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HSS C18</a:t>
            </a:r>
            <a:br/>
            <a:r>
              <a:t>    USP Code: column.usp.code_L1  |  Longitud: 100.0 mm</a:t>
            </a:r>
            <a:br/>
            <a:r>
              <a:t>    Tamaño Partícula: 1.8 µm  |  Temp: 30.0°C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Phenylpropanoic acids (CHEMONTID:0002551): 0.0740972216760656, n_datos: 7</a:t>
            </a:r>
          </a:p>
        </p:txBody>
      </p:sp>
      <p:pic>
        <p:nvPicPr>
          <p:cNvPr id="3" name="Picture 2" descr="diff_grafica_Phenylpropanoic acids _CHEMONTID_0002551__34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HSS T3</a:t>
            </a:r>
            <a:br/>
            <a:r>
              <a:t>    USP Code: column.usp.code_L1  |  Longitud: 100.0 mm</a:t>
            </a:r>
            <a:br/>
            <a:r>
              <a:t>    Tamaño Partícula: 1.8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Phenylpropanoic acids (CHEMONTID:0002551): 0.0723323805435075, n_datos: 6</a:t>
            </a:r>
          </a:p>
        </p:txBody>
      </p:sp>
      <p:pic>
        <p:nvPicPr>
          <p:cNvPr id="3" name="Picture 2" descr="diff_grafica_Phenylpropanoic acids _CHEMONTID_0002551__34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HSS T3</a:t>
            </a:r>
            <a:br/>
            <a:r>
              <a:t>    USP Code: column.usp.code_L1  |  Longitud: 100.0 mm</a:t>
            </a:r>
            <a:br/>
            <a:r>
              <a:t>    Tamaño Partícula: 1.8 µm  |  Temp: 30.0°C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Phenylpropanoic acids (CHEMONTID:0002551): 0.0342668153779878, n_datos: 6</a:t>
            </a:r>
          </a:p>
        </p:txBody>
      </p:sp>
      <p:pic>
        <p:nvPicPr>
          <p:cNvPr id="3" name="Picture 2" descr="diff_grafica_Phenylpropanoic acids _CHEMONTID_0002551__36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Agilent ZORBAX RRHD Eclipse Plus C18</a:t>
            </a:r>
            <a:br/>
            <a:r>
              <a:t>    USP Code: column.usp.code_L1  |  Longitud: 50.0 mm</a:t>
            </a:r>
            <a:br/>
            <a:r>
              <a:t>    Tamaño Partícula: 1.8 µm  |  Temp: 30.0°C</a:t>
            </a:r>
            <a:br/>
            <a:r>
              <a:t>    Flujo: 0.4 mL/min  |  T0: 0.275625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Phenylpropanoic acids (CHEMONTID:0002551): 0.016544353696178, n_datos: 6</a:t>
            </a:r>
          </a:p>
        </p:txBody>
      </p:sp>
      <p:pic>
        <p:nvPicPr>
          <p:cNvPr id="3" name="Picture 2" descr="diff_grafica_Phenylpropanoic acids _CHEMONTID_0002551__36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Agilent ZORBAX RRHD Eclipse Plus C18</a:t>
            </a:r>
            <a:br/>
            <a:r>
              <a:t>    USP Code: column.usp.code_L1  |  Longitud: 50.0 mm</a:t>
            </a:r>
            <a:br/>
            <a:r>
              <a:t>    Tamaño Partícula: 1.8 µm  |  Temp: 30.0°C</a:t>
            </a:r>
            <a:br/>
            <a:r>
              <a:t>    Flujo: 0.4 mL/min  |  T0: 0.275625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5.88679841536975e-06, n_datos: 8</a:t>
            </a:r>
          </a:p>
        </p:txBody>
      </p:sp>
      <p:pic>
        <p:nvPicPr>
          <p:cNvPr id="3" name="Picture 2" descr="diff_grafica_Purine nucleotides _CHEMONTID_0001506__2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37.5°C</a:t>
            </a:r>
            <a:br/>
            <a:r>
              <a:t>    Flujo: 0.3 mL/min  |  T0: 0.735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Phenylpropanoic acids (CHEMONTID:0002551): 0.0003203083771275, n_datos: 6</a:t>
            </a:r>
          </a:p>
        </p:txBody>
      </p:sp>
      <p:pic>
        <p:nvPicPr>
          <p:cNvPr id="3" name="Picture 2" descr="diff_grafica_Phenylpropanoic acids _CHEMONTID_0002551__36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Thermo Scientific Hypersil GOLD</a:t>
            </a:r>
            <a:br/>
            <a:r>
              <a:t>    USP Code: column.usp.code_L1  |  Longitud: 113.75 mm</a:t>
            </a:r>
            <a:br/>
            <a:r>
              <a:t>    Tamaño Partícula: 1.9 µm  |  Temp: 40.0°C</a:t>
            </a:r>
            <a:br/>
            <a:r>
              <a:t>    Flujo: 0.4 mL/min  |  T0: 0.6500755324656243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Phenylpropanoic acids (CHEMONTID:0002551): 5.695657242601565e-06, n_datos: 6</a:t>
            </a:r>
          </a:p>
        </p:txBody>
      </p:sp>
      <p:pic>
        <p:nvPicPr>
          <p:cNvPr id="3" name="Picture 2" descr="diff_grafica_Phenylpropanoic acids _CHEMONTID_0002551__37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6.2  |  pH2: 6.2  |  Columna: Thermo Scientific Acclaim RSLC 120 C18</a:t>
            </a:r>
            <a:br/>
            <a:r>
              <a:t>    USP Code: column.usp.code_L1  |  Longitud: 100.0 mm</a:t>
            </a:r>
            <a:br/>
            <a:r>
              <a:t>    Tamaño Partícula: 2.2 µm  |  Temp: 30.0°C</a:t>
            </a:r>
            <a:br/>
            <a:r>
              <a:t>    Flujo: 0.2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Phenylpropanoic acids (CHEMONTID:0002551): 2.220890079581219e-07, n_datos: 7</a:t>
            </a:r>
          </a:p>
        </p:txBody>
      </p:sp>
      <p:pic>
        <p:nvPicPr>
          <p:cNvPr id="3" name="Picture 2" descr="diff_grafica_Phenylpropanoic acids _CHEMONTID_0002551__37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Agilent ZORBAX Extend-C18</a:t>
            </a:r>
            <a:br/>
            <a:r>
              <a:t>    USP Code: column.usp.code_L1  |  Longitud: 50.0 mm</a:t>
            </a:r>
            <a:br/>
            <a:r>
              <a:t>    Tamaño Partícula: 1.8 µm  |  Temp: 35.0°C</a:t>
            </a:r>
            <a:br/>
            <a:r>
              <a:t>    Flujo: 0.1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Organic carbonic acids and derivatives (CHEMONTID:0000364): 1.0, n_datos: 9</a:t>
            </a:r>
          </a:p>
        </p:txBody>
      </p:sp>
      <p:pic>
        <p:nvPicPr>
          <p:cNvPr id="3" name="Picture 2" descr="diff_grafica_Organic carbonic acids and derivatives _CHEMONTID_0000364__37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3.61  |  pH2: 3.61  |  Columna: Thermo Scientific Acclaim RSLC 120 C18</a:t>
            </a:r>
            <a:br/>
            <a:r>
              <a:t>    USP Code: column.usp.code_L1  |  Longitud: 100.0 mm</a:t>
            </a:r>
            <a:br/>
            <a:r>
              <a:t>    Tamaño Partícula: 2.2 µm  |  Temp: 30.0°C</a:t>
            </a:r>
            <a:br/>
            <a:r>
              <a:t>    Flujo: 0.2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Organic carbonic acids and derivatives (CHEMONTID:0000364): 2.654243128440217e-05, n_datos: 7</a:t>
            </a:r>
          </a:p>
        </p:txBody>
      </p:sp>
      <p:pic>
        <p:nvPicPr>
          <p:cNvPr id="3" name="Picture 2" descr="diff_grafica_Organic carbonic acids and derivatives _CHEMONTID_0000364__37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0.0  |  pH2: 0.0  |  Columna: Waters ACQUITY UPLC BEH C18</a:t>
            </a:r>
            <a:br/>
            <a:r>
              <a:t>    USP Code: column.usp.code_L1  |  Longitud: 100.0 mm</a:t>
            </a:r>
            <a:br/>
            <a:r>
              <a:t>    Tamaño Partícula: 1.7 µm  |  Temp: 50.0°C</a:t>
            </a:r>
            <a:br/>
            <a:r>
              <a:t>    Flujo: 0.3 mL/min  |  T0: 0.1666666666666666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Organic carbonic acids and derivatives (CHEMONTID:0000364): 2.515488296010373e-05, n_datos: 5</a:t>
            </a:r>
          </a:p>
        </p:txBody>
      </p:sp>
      <p:pic>
        <p:nvPicPr>
          <p:cNvPr id="3" name="Picture 2" descr="diff_grafica_Organic carbonic acids and derivatives _CHEMONTID_0000364__37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0.0  |  pH2: 0.0  |  Columna: Waters ACQUITY UPLC BEH C18</a:t>
            </a:r>
            <a:br/>
            <a:r>
              <a:t>    USP Code: column.usp.code_L1  |  Longitud: 100.0 mm</a:t>
            </a:r>
            <a:br/>
            <a:r>
              <a:t>    Tamaño Partícula: 1.7 µm  |  Temp: 50.0°C</a:t>
            </a:r>
            <a:br/>
            <a:r>
              <a:t>    Flujo: 0.3 mL/min  |  T0: 0.1666666666666666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Carboxylic acids and derivatives (CHEMONTID:0000265): 1.0, n_datos: 9</a:t>
            </a:r>
          </a:p>
        </p:txBody>
      </p:sp>
      <p:pic>
        <p:nvPicPr>
          <p:cNvPr id="3" name="Picture 2" descr="diff_grafica_Carboxylic acids and derivatives _CHEMONTID_0000265__37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BEH C18</a:t>
            </a:r>
            <a:br/>
            <a:r>
              <a:t>    USP Code: column.usp.code_L1  |  Longitud: 98.03921568627452 mm</a:t>
            </a:r>
            <a:br/>
            <a:r>
              <a:t>    Tamaño Partícula: 1.7 µm  |  Temp: 38.0°C</a:t>
            </a:r>
            <a:br/>
            <a:r>
              <a:t>    Flujo: 0.24 mL/min  |  T0: 0.895845316696432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Carboxylic acids and derivatives (CHEMONTID:0000265): 0.0023246557433716, n_datos: 7</a:t>
            </a:r>
          </a:p>
        </p:txBody>
      </p:sp>
      <p:pic>
        <p:nvPicPr>
          <p:cNvPr id="3" name="Picture 2" descr="diff_grafica_Carboxylic acids and derivatives _CHEMONTID_0000265__37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UPLC C18</a:t>
            </a:r>
            <a:br/>
            <a:r>
              <a:t>    USP Code: column.usp.code_L1  |  Longitud: 100.0 mm</a:t>
            </a:r>
            <a:br/>
            <a:r>
              <a:t>    Tamaño Partícula: 1.6 µm  |  Temp: 50.0°C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Carboxylic acids and derivatives (CHEMONTID:0000265): 0.0023228278082069, n_datos: 7</a:t>
            </a:r>
          </a:p>
        </p:txBody>
      </p:sp>
      <p:pic>
        <p:nvPicPr>
          <p:cNvPr id="3" name="Picture 2" descr="diff_grafica_Carboxylic acids and derivatives _CHEMONTID_0000265__37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HSS C18</a:t>
            </a:r>
            <a:br/>
            <a:r>
              <a:t>    USP Code: column.usp.code_L1  |  Longitud: 100.0 mm</a:t>
            </a:r>
            <a:br/>
            <a:r>
              <a:t>    Tamaño Partícula: 1.8 µm  |  Temp: 50.0°C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Carboxylic acids and derivatives (CHEMONTID:0000265): 0.0023219492016469, n_datos: 6</a:t>
            </a:r>
          </a:p>
        </p:txBody>
      </p:sp>
      <p:pic>
        <p:nvPicPr>
          <p:cNvPr id="3" name="Picture 2" descr="diff_grafica_Carboxylic acids and derivatives _CHEMONTID_0000265__37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HSS C18</a:t>
            </a:r>
            <a:br/>
            <a:r>
              <a:t>    USP Code: column.usp.code_L1  |  Longitud: 100.0 mm</a:t>
            </a:r>
            <a:br/>
            <a:r>
              <a:t>    Tamaño Partícula: 1.8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5.863345059503409e-06, n_datos: 7</a:t>
            </a:r>
          </a:p>
        </p:txBody>
      </p:sp>
      <p:pic>
        <p:nvPicPr>
          <p:cNvPr id="3" name="Picture 2" descr="diff_grafica_Purine nucleotides _CHEMONTID_0001506__2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42.5°C</a:t>
            </a:r>
            <a:br/>
            <a:r>
              <a:t>    Flujo: 0.3 mL/min  |  T0: 0.735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Carboxylic acids and derivatives (CHEMONTID:0000265): 0.002318960242238, n_datos: 7</a:t>
            </a:r>
          </a:p>
        </p:txBody>
      </p:sp>
      <p:pic>
        <p:nvPicPr>
          <p:cNvPr id="3" name="Picture 2" descr="diff_grafica_Carboxylic acids and derivatives _CHEMONTID_0000265__37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HSS C18</a:t>
            </a:r>
            <a:br/>
            <a:r>
              <a:t>    USP Code: column.usp.code_L1  |  Longitud: 100.0 mm</a:t>
            </a:r>
            <a:br/>
            <a:r>
              <a:t>    Tamaño Partícula: 1.8 µm  |  Temp: 30.0°C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Carboxylic acids and derivatives (CHEMONTID:0000265): 0.002314880866613, n_datos: 8</a:t>
            </a:r>
          </a:p>
        </p:txBody>
      </p:sp>
      <p:pic>
        <p:nvPicPr>
          <p:cNvPr id="3" name="Picture 2" descr="diff_grafica_Carboxylic acids and derivatives _CHEMONTID_0000265__38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HSS C18</a:t>
            </a:r>
            <a:br/>
            <a:r>
              <a:t>    USP Code: column.usp.code_L1  |  Longitud: 100.0 mm</a:t>
            </a:r>
            <a:br/>
            <a:r>
              <a:t>    Tamaño Partícula: 1.8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Carboxylic acids and derivatives (CHEMONTID:0000265): 0.0022988444538894, n_datos: 9</a:t>
            </a:r>
          </a:p>
        </p:txBody>
      </p:sp>
      <p:pic>
        <p:nvPicPr>
          <p:cNvPr id="3" name="Picture 2" descr="diff_grafica_Carboxylic acids and derivatives _CHEMONTID_0000265__38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HSS T3</a:t>
            </a:r>
            <a:br/>
            <a:r>
              <a:t>    USP Code: column.usp.code_L1  |  Longitud: 100.0 mm</a:t>
            </a:r>
            <a:br/>
            <a:r>
              <a:t>    Tamaño Partícula: 1.8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Carboxylic acids and derivatives (CHEMONTID:0000265): 0.0022069578307378, n_datos: 9</a:t>
            </a:r>
          </a:p>
        </p:txBody>
      </p:sp>
      <p:pic>
        <p:nvPicPr>
          <p:cNvPr id="3" name="Picture 2" descr="diff_grafica_Carboxylic acids and derivatives _CHEMONTID_0000265__38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Phenomenex Kinetex XB-C18</a:t>
            </a:r>
            <a:br/>
            <a:r>
              <a:t>    USP Code: column.usp.code_L1  |  Longitud: 100.0 mm</a:t>
            </a:r>
            <a:br/>
            <a:r>
              <a:t>    Tamaño Partícula: 1.7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Carboxylic acids and derivatives (CHEMONTID:0000265): 0.0021948709695387, n_datos: 8</a:t>
            </a:r>
          </a:p>
        </p:txBody>
      </p:sp>
      <p:pic>
        <p:nvPicPr>
          <p:cNvPr id="3" name="Picture 2" descr="diff_grafica_Carboxylic acids and derivatives _CHEMONTID_0000265__38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Restek Raptor Biphenyl</a:t>
            </a:r>
            <a:br/>
            <a:r>
              <a:t>    USP Code: column.usp.code_L11  |  Longitud: 100.0 mm</a:t>
            </a:r>
            <a:br/>
            <a:r>
              <a:t>    Tamaño Partícula: 2.7 µm  |  Temp: 30.0°C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Carboxylic acids and derivatives (CHEMONTID:0000265): 0.0021926756927928, n_datos: 8</a:t>
            </a:r>
          </a:p>
        </p:txBody>
      </p:sp>
      <p:pic>
        <p:nvPicPr>
          <p:cNvPr id="3" name="Picture 2" descr="diff_grafica_Carboxylic acids and derivatives _CHEMONTID_0000265__38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HSS T3</a:t>
            </a:r>
            <a:br/>
            <a:r>
              <a:t>    USP Code: column.usp.code_L1  |  Longitud: 100.0 mm</a:t>
            </a:r>
            <a:br/>
            <a:r>
              <a:t>    Tamaño Partícula: 1.8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Carboxylic acids and derivatives (CHEMONTID:0000265): 0.0021734549914643, n_datos: 8</a:t>
            </a:r>
          </a:p>
        </p:txBody>
      </p:sp>
      <p:pic>
        <p:nvPicPr>
          <p:cNvPr id="3" name="Picture 2" descr="diff_grafica_Carboxylic acids and derivatives _CHEMONTID_0000265__38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BEH C18</a:t>
            </a:r>
            <a:br/>
            <a:r>
              <a:t>    USP Code: column.usp.code_L1  |  Longitud: 100.0 mm</a:t>
            </a:r>
            <a:br/>
            <a:r>
              <a:t>    Tamaño Partícula: 1.7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Carboxylic acids and derivatives (CHEMONTID:0000265): 2.515645625436343e-05, n_datos: 5</a:t>
            </a:r>
          </a:p>
        </p:txBody>
      </p:sp>
      <p:pic>
        <p:nvPicPr>
          <p:cNvPr id="3" name="Picture 2" descr="diff_grafica_Carboxylic acids and derivatives _CHEMONTID_0000265__38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0.0  |  pH2: 3.0  |  Columna: Waters Atlantis T3</a:t>
            </a:r>
            <a:br/>
            <a:r>
              <a:t>    USP Code: column.usp.code_L1  |  Longitud: 50.0 mm</a:t>
            </a:r>
            <a:br/>
            <a:r>
              <a:t>    Tamaño Partícula: 5.0 µm  |  Temp: 40.0°C</a:t>
            </a:r>
            <a:br/>
            <a:r>
              <a:t>    Flujo: 0.8 mL/min  |  T0: 0.6612499999999999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Carboxylic acids and derivatives (CHEMONTID:0000265): 2.9919990282805586e-07, n_datos: 9</a:t>
            </a:r>
          </a:p>
        </p:txBody>
      </p:sp>
      <p:pic>
        <p:nvPicPr>
          <p:cNvPr id="3" name="Picture 2" descr="diff_grafica_Carboxylic acids and derivatives _CHEMONTID_0000265__38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0.0  |  Columna: Waters ACQUITY UPLC BEH C18</a:t>
            </a:r>
            <a:br/>
            <a:r>
              <a:t>    USP Code: column.usp.code_L1  |  Longitud: 100.0 mm</a:t>
            </a:r>
            <a:br/>
            <a:r>
              <a:t>    Tamaño Partícula: 1.7 µm  |  Temp: 35.0°C</a:t>
            </a:r>
            <a:br/>
            <a:r>
              <a:t>    Flujo: 0.25 mL/min  |  T0: 0.882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Carboxylic acids and derivatives (CHEMONTID:0000265): 1.126496409752516e-07, n_datos: 5</a:t>
            </a:r>
          </a:p>
        </p:txBody>
      </p:sp>
      <p:pic>
        <p:nvPicPr>
          <p:cNvPr id="3" name="Picture 2" descr="diff_grafica_Carboxylic acids and derivatives _CHEMONTID_0000265__38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41.0°C</a:t>
            </a:r>
            <a:br/>
            <a:r>
              <a:t>    Flujo: 0.3 mL/min  |  T0: 0.735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2.423166973599885e-07, n_datos: 7</a:t>
            </a:r>
          </a:p>
        </p:txBody>
      </p:sp>
      <p:pic>
        <p:nvPicPr>
          <p:cNvPr id="3" name="Picture 2" descr="diff_grafica_Purine nucleotides _CHEMONTID_0001506__3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Phenomenex Kinetex C18</a:t>
            </a:r>
            <a:br/>
            <a:r>
              <a:t>    USP Code: column.usp.code_L1  |  Longitud: 150.0 mm</a:t>
            </a:r>
            <a:br/>
            <a:r>
              <a:t>    Tamaño Partícula: 1.7 µm  |  Temp: 30.0°C</a:t>
            </a:r>
            <a:br/>
            <a:r>
              <a:t>    Flujo: 0.3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Carboxylic acids and derivatives (CHEMONTID:0000265): 4.936722453294853e-09, n_datos: 8</a:t>
            </a:r>
          </a:p>
        </p:txBody>
      </p:sp>
      <p:pic>
        <p:nvPicPr>
          <p:cNvPr id="3" name="Picture 2" descr="diff_grafica_Carboxylic acids and derivatives _CHEMONTID_0000265__38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Phenomenex Synergi Polar-RP</a:t>
            </a:r>
            <a:br/>
            <a:r>
              <a:t>    USP Code: column.usp.code_L11  |  Longitud: 100.0 mm</a:t>
            </a:r>
            <a:br/>
            <a:r>
              <a:t>    Tamaño Partícula: 100.0 µm  |  Temp: 40.0°C</a:t>
            </a:r>
            <a:br/>
            <a:r>
              <a:t>    Flujo: 0.4 mL/min  |  T0: 0.125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Carboxylic acids and derivatives (CHEMONTID:0000265): 7.025061462037745e-10, n_datos: 8</a:t>
            </a:r>
          </a:p>
        </p:txBody>
      </p:sp>
      <p:pic>
        <p:nvPicPr>
          <p:cNvPr id="3" name="Picture 2" descr="diff_grafica_Carboxylic acids and derivatives _CHEMONTID_0000265__39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0.0  |  pH2: 3.0  |  Columna: Merck SeQuant ZIC-HILIC</a:t>
            </a:r>
            <a:br/>
            <a:r>
              <a:t>    USP Code: column.usp.code_L114  |  Longitud: 145.45454545454547 mm</a:t>
            </a:r>
            <a:br/>
            <a:r>
              <a:t>    Tamaño Partícula: 4.863636363636363 µm  |  Temp: 25.0°C</a:t>
            </a:r>
            <a:br/>
            <a:r>
              <a:t>    Flujo: 0.25 mL/min  |  T0: 1.3300246658237755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Carboxylic acids and derivatives (CHEMONTID:0000265): 2.2875214056932163e-16, n_datos: 7</a:t>
            </a:r>
          </a:p>
        </p:txBody>
      </p:sp>
      <p:pic>
        <p:nvPicPr>
          <p:cNvPr id="3" name="Picture 2" descr="diff_grafica_Carboxylic acids and derivatives _CHEMONTID_0000265__39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T3</a:t>
            </a:r>
            <a:br/>
            <a:r>
              <a:t>    USP Code: column.usp.code_L1  |  Longitud: 100.0 mm</a:t>
            </a:r>
            <a:br/>
            <a:r>
              <a:t>    Tamaño Partícula: 2.7 µm  |  Temp: 40.0°C</a:t>
            </a:r>
            <a:br/>
            <a:r>
              <a:t>    Flujo: 0.15 mL/min  |  T0: 1.47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Carboxylic acids and derivatives (CHEMONTID:0000265): 1.0214574209936456e-16, n_datos: 7</a:t>
            </a:r>
          </a:p>
        </p:txBody>
      </p:sp>
      <p:pic>
        <p:nvPicPr>
          <p:cNvPr id="3" name="Picture 2" descr="diff_grafica_Carboxylic acids and derivatives _CHEMONTID_0000265__39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6.0  |  pH2: 6.0  |  Columna: Waters XBridge BEH Amide</a:t>
            </a:r>
            <a:br/>
            <a:r>
              <a:t>    USP Code: column.usp.code_L68  |  Longitud: 100.0 mm</a:t>
            </a:r>
            <a:br/>
            <a:r>
              <a:t>    Tamaño Partícula: 2.5 µm  |  Temp: 30.0°C</a:t>
            </a:r>
            <a:br/>
            <a:r>
              <a:t>    Flujo: 0.5 mL/min  |  T0: 0.441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Carboxylic acids and derivatives (CHEMONTID:0000265): 1.5627052476625498e-18, n_datos: 6</a:t>
            </a:r>
          </a:p>
        </p:txBody>
      </p:sp>
      <p:pic>
        <p:nvPicPr>
          <p:cNvPr id="3" name="Picture 2" descr="diff_grafica_Carboxylic acids and derivatives _CHEMONTID_0000265__39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T3</a:t>
            </a:r>
            <a:br/>
            <a:r>
              <a:t>    USP Code: column.usp.code_L1  |  Longitud: 100.0 mm</a:t>
            </a:r>
            <a:br/>
            <a:r>
              <a:t>    Tamaño Partícula: 2.7 µm  |  Temp: 40.0°C</a:t>
            </a:r>
            <a:br/>
            <a:r>
              <a:t>    Flujo: 0.2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Carboxylic acids and derivatives (CHEMONTID:0000265): 1.5625761049333528e-18, n_datos: 6</a:t>
            </a:r>
          </a:p>
        </p:txBody>
      </p:sp>
      <p:pic>
        <p:nvPicPr>
          <p:cNvPr id="3" name="Picture 2" descr="diff_grafica_Carboxylic acids and derivatives _CHEMONTID_0000265__39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T3</a:t>
            </a:r>
            <a:br/>
            <a:r>
              <a:t>    USP Code: column.usp.code_L1  |  Longitud: 100.0 mm</a:t>
            </a:r>
            <a:br/>
            <a:r>
              <a:t>    Tamaño Partícula: 2.7 µm  |  Temp: 40.0°C</a:t>
            </a:r>
            <a:br/>
            <a:r>
              <a:t>    Flujo: 0.2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Carboxylic acids and derivatives (CHEMONTID:0000265): 1.5608746033131646e-18, n_datos: 5</a:t>
            </a:r>
          </a:p>
        </p:txBody>
      </p:sp>
      <p:pic>
        <p:nvPicPr>
          <p:cNvPr id="3" name="Picture 2" descr="diff_grafica_Carboxylic acids and derivatives _CHEMONTID_0000265__39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T3</a:t>
            </a:r>
            <a:br/>
            <a:r>
              <a:t>    USP Code: column.usp.code_L1  |  Longitud: 100.0 mm</a:t>
            </a:r>
            <a:br/>
            <a:r>
              <a:t>    Tamaño Partícula: 2.7 µm  |  Temp: 40.0°C</a:t>
            </a:r>
            <a:br/>
            <a:r>
              <a:t>    Flujo: 0.2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Carboxylic acids and derivatives (CHEMONTID:0000265): 1.5560142799330025e-18, n_datos: 8</a:t>
            </a:r>
          </a:p>
        </p:txBody>
      </p:sp>
      <p:pic>
        <p:nvPicPr>
          <p:cNvPr id="3" name="Picture 2" descr="diff_grafica_Carboxylic acids and derivatives _CHEMONTID_0000265__39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T3</a:t>
            </a:r>
            <a:br/>
            <a:r>
              <a:t>    USP Code: column.usp.code_L1  |  Longitud: 100.0 mm</a:t>
            </a:r>
            <a:br/>
            <a:r>
              <a:t>    Tamaño Partícula: 2.7 µm  |  Temp: 40.0°C</a:t>
            </a:r>
            <a:br/>
            <a:r>
              <a:t>    Flujo: 0.2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Carboxylic acids and derivatives (CHEMONTID:0000265): 1.5357973180664032e-18, n_datos: 8</a:t>
            </a:r>
          </a:p>
        </p:txBody>
      </p:sp>
      <p:pic>
        <p:nvPicPr>
          <p:cNvPr id="3" name="Picture 2" descr="diff_grafica_Carboxylic acids and derivatives _CHEMONTID_0000265__39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BEH C18</a:t>
            </a:r>
            <a:br/>
            <a:r>
              <a:t>    USP Code: column.usp.code_L1  |  Longitud: 100.0 mm</a:t>
            </a:r>
            <a:br/>
            <a:r>
              <a:t>    Tamaño Partícula: 1.7 µm  |  Temp: 40.54166666666666°C</a:t>
            </a:r>
            <a:br/>
            <a:r>
              <a:t>    Flujo: 0.1 mL/min  |  T0: 2.205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Carboxylic acids and derivatives (CHEMONTID:0000265): 1.5100181642578496e-18, n_datos: 8</a:t>
            </a:r>
          </a:p>
        </p:txBody>
      </p:sp>
      <p:pic>
        <p:nvPicPr>
          <p:cNvPr id="3" name="Picture 2" descr="diff_grafica_Carboxylic acids and derivatives _CHEMONTID_0000265__39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7.0  |  pH2: 0.0  |  Columna: Waters ACQUITY UPLC BEH C18</a:t>
            </a:r>
            <a:br/>
            <a:r>
              <a:t>    USP Code: column.usp.code_L1  |  Longitud: 100.0 mm</a:t>
            </a:r>
            <a:br/>
            <a:r>
              <a:t>    Tamaño Partícula: 1.7 µm  |  Temp: 40.54166666666666°C</a:t>
            </a:r>
            <a:br/>
            <a:r>
              <a:t>    Flujo: 0.1 mL/min  |  T0: 2.205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0.854249598435645, n_datos: 6</a:t>
            </a:r>
          </a:p>
        </p:txBody>
      </p:sp>
      <p:pic>
        <p:nvPicPr>
          <p:cNvPr id="3" name="Picture 2" descr="diff_grafica_Purine nucleotides _CHEMONTID_0001506__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UPLC C18</a:t>
            </a:r>
            <a:br/>
            <a:r>
              <a:t>    USP Code: column.usp.code_L1  |  Longitud: 100.0 mm</a:t>
            </a:r>
            <a:br/>
            <a:r>
              <a:t>    Tamaño Partícula: 1.6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2.313210183998157e-07, n_datos: 7</a:t>
            </a:r>
          </a:p>
        </p:txBody>
      </p:sp>
      <p:pic>
        <p:nvPicPr>
          <p:cNvPr id="3" name="Picture 2" descr="diff_grafica_Purine nucleotides _CHEMONTID_0001506__3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Phenomenex Kinetex C18</a:t>
            </a:r>
            <a:br/>
            <a:r>
              <a:t>    USP Code: column.usp.code_L1  |  Longitud: 150.0 mm</a:t>
            </a:r>
            <a:br/>
            <a:r>
              <a:t>    Tamaño Partícula: 1.7 µm  |  Temp: 30.0°C</a:t>
            </a:r>
            <a:br/>
            <a:r>
              <a:t>    Flujo: 0.3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Carboxylic acids and derivatives (CHEMONTID:0000265): 1.5092041747257198e-18, n_datos: 8</a:t>
            </a:r>
          </a:p>
        </p:txBody>
      </p:sp>
      <p:pic>
        <p:nvPicPr>
          <p:cNvPr id="3" name="Picture 2" descr="diff_grafica_Carboxylic acids and derivatives _CHEMONTID_0000265__39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BEH C18</a:t>
            </a:r>
            <a:br/>
            <a:r>
              <a:t>    USP Code: column.usp.code_L1  |  Longitud: 100.0 mm</a:t>
            </a:r>
            <a:br/>
            <a:r>
              <a:t>    Tamaño Partícula: 1.7 µm  |  Temp: 40.54166666666666°C</a:t>
            </a:r>
            <a:br/>
            <a:r>
              <a:t>    Flujo: 0.1 mL/min  |  T0: 2.205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Carboxylic acids and derivatives (CHEMONTID:0000265): 1.4751526384940652e-18, n_datos: 7</a:t>
            </a:r>
          </a:p>
        </p:txBody>
      </p:sp>
      <p:pic>
        <p:nvPicPr>
          <p:cNvPr id="3" name="Picture 2" descr="diff_grafica_Carboxylic acids and derivatives _CHEMONTID_0000265__39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T3</a:t>
            </a:r>
            <a:br/>
            <a:r>
              <a:t>    USP Code: column.usp.code_L1  |  Longitud: 100.0 mm</a:t>
            </a:r>
            <a:br/>
            <a:r>
              <a:t>    Tamaño Partícula: 2.7 µm  |  Temp: 40.0°C</a:t>
            </a:r>
            <a:br/>
            <a:r>
              <a:t>    Flujo: 0.1 mL/min  |  T0: 2.205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Carboxylic acids and derivatives (CHEMONTID:0000265): 1.4705427637597373e-18, n_datos: 7</a:t>
            </a:r>
          </a:p>
        </p:txBody>
      </p:sp>
      <p:pic>
        <p:nvPicPr>
          <p:cNvPr id="3" name="Picture 2" descr="diff_grafica_Carboxylic acids and derivatives _CHEMONTID_0000265__39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T3</a:t>
            </a:r>
            <a:br/>
            <a:r>
              <a:t>    USP Code: column.usp.code_L1  |  Longitud: 100.0 mm</a:t>
            </a:r>
            <a:br/>
            <a:r>
              <a:t>    Tamaño Partícula: 2.7 µm  |  Temp: 40.0°C</a:t>
            </a:r>
            <a:br/>
            <a:r>
              <a:t>    Flujo: 0.1 mL/min  |  T0: 2.205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Carboxylic acids and derivatives (CHEMONTID:0000265): 1.4428000879850926e-18, n_datos: 7</a:t>
            </a:r>
          </a:p>
        </p:txBody>
      </p:sp>
      <p:pic>
        <p:nvPicPr>
          <p:cNvPr id="3" name="Picture 2" descr="diff_grafica_Carboxylic acids and derivatives _CHEMONTID_0000265__40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Thermo Scientific Hypercarb</a:t>
            </a:r>
            <a:br/>
            <a:r>
              <a:t>    USP Code: column.usp.code_L109  |  Longitud: 150.0 mm</a:t>
            </a:r>
            <a:br/>
            <a:r>
              <a:t>    Tamaño Partícula: 5.0 µm  |  Temp: 36.36363636363637°C</a:t>
            </a:r>
            <a:br/>
            <a:r>
              <a:t>    Flujo: 0.1 mL/min  |  T0: 3.3075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Carboxylic acids and derivatives (CHEMONTID:0000265): 1.4197760659036617e-18, n_datos: 7</a:t>
            </a:r>
          </a:p>
        </p:txBody>
      </p:sp>
      <p:pic>
        <p:nvPicPr>
          <p:cNvPr id="3" name="Picture 2" descr="diff_grafica_Carboxylic acids and derivatives _CHEMONTID_0000265__40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Thermo Scientific Hypercarb</a:t>
            </a:r>
            <a:br/>
            <a:r>
              <a:t>    USP Code: column.usp.code_L109  |  Longitud: 150.0 mm</a:t>
            </a:r>
            <a:br/>
            <a:r>
              <a:t>    Tamaño Partícula: 5.0 µm  |  Temp: 36.36363636363637°C</a:t>
            </a:r>
            <a:br/>
            <a:r>
              <a:t>    Flujo: 0.1 mL/min  |  T0: 3.3075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Carboxylic acids and derivatives (CHEMONTID:0000265): 5.331922298595383e-19, n_datos: 7</a:t>
            </a:r>
          </a:p>
        </p:txBody>
      </p:sp>
      <p:pic>
        <p:nvPicPr>
          <p:cNvPr id="3" name="Picture 2" descr="diff_grafica_Carboxylic acids and derivatives _CHEMONTID_0000265__39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Thermo Scientific Accucore C18</a:t>
            </a:r>
            <a:br/>
            <a:r>
              <a:t>    USP Code: column.usp.code_L1  |  Longitud: 100.0 mm</a:t>
            </a:r>
            <a:br/>
            <a:r>
              <a:t>    Tamaño Partícula: 2.6 µm  |  Temp: 36.36363636363637°C</a:t>
            </a:r>
            <a:br/>
            <a:r>
              <a:t>    Flujo: 0.2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Carboxylic acids and derivatives (CHEMONTID:0000265): 2.8939590692053163e-19, n_datos: 7</a:t>
            </a:r>
          </a:p>
        </p:txBody>
      </p:sp>
      <p:pic>
        <p:nvPicPr>
          <p:cNvPr id="3" name="Picture 2" descr="diff_grafica_Carboxylic acids and derivatives _CHEMONTID_0000265__39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11.0  |  pH2: 0.0  |  Columna: Waters ACQUITY UPLC BEH C18</a:t>
            </a:r>
            <a:br/>
            <a:r>
              <a:t>    USP Code: column.usp.code_L1  |  Longitud: 100.0 mm</a:t>
            </a:r>
            <a:br/>
            <a:r>
              <a:t>    Tamaño Partícula: 1.7 µm  |  Temp: 40.54166666666666°C</a:t>
            </a:r>
            <a:br/>
            <a:r>
              <a:t>    Flujo: 0.1 mL/min  |  T0: 2.205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2.2803485497641373e-07, n_datos: 9</a:t>
            </a:r>
          </a:p>
        </p:txBody>
      </p:sp>
      <p:pic>
        <p:nvPicPr>
          <p:cNvPr id="3" name="Picture 2" descr="diff_grafica_Purine nucleotides _CHEMONTID_0001506__3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Phenomenex Kinetex C18</a:t>
            </a:r>
            <a:br/>
            <a:r>
              <a:t>    USP Code: column.usp.code_L1  |  Longitud: 150.0 mm</a:t>
            </a:r>
            <a:br/>
            <a:r>
              <a:t>    Tamaño Partícula: 1.7 µm  |  Temp: 30.0°C</a:t>
            </a:r>
            <a:br/>
            <a:r>
              <a:t>    Flujo: 0.3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1.3617943019970773e-07, n_datos: 6</a:t>
            </a:r>
          </a:p>
        </p:txBody>
      </p:sp>
      <p:pic>
        <p:nvPicPr>
          <p:cNvPr id="3" name="Picture 2" descr="diff_grafica_Purine nucleotides _CHEMONTID_0001506__4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0.0  |  pH2: 0.0  |  Columna: Waters Atlantis Premier BEH Z-HILIC</a:t>
            </a:r>
            <a:br/>
            <a:r>
              <a:t>    USP Code: column.usp.code_L122  |  Longitud: 100.0 mm</a:t>
            </a:r>
            <a:br/>
            <a:r>
              <a:t>    Tamaño Partícula: 1.7 µm  |  Temp: 40.0°C</a:t>
            </a:r>
            <a:br/>
            <a:r>
              <a:t>    Flujo: 0.15 mL/min  |  T0: 1.47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1.1844280384848333e-07, n_datos: 8</a:t>
            </a:r>
          </a:p>
        </p:txBody>
      </p:sp>
      <p:pic>
        <p:nvPicPr>
          <p:cNvPr id="3" name="Picture 2" descr="diff_grafica_Purine nucleotides _CHEMONTID_0001506__4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0.0  |  pH2: 0.0  |  Columna: Waters Atlantis Premier BEH Z-HILIC</a:t>
            </a:r>
            <a:br/>
            <a:r>
              <a:t>    USP Code: column.usp.code_L122  |  Longitud: 100.0 mm</a:t>
            </a:r>
            <a:br/>
            <a:r>
              <a:t>    Tamaño Partícula: 1.7 µm  |  Temp: 40.0°C</a:t>
            </a:r>
            <a:br/>
            <a:r>
              <a:t>    Flujo: 0.17 mL/min  |  T0: 1.2970588235294116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1.1753284124948161e-07, n_datos: 5</a:t>
            </a:r>
          </a:p>
        </p:txBody>
      </p:sp>
      <p:pic>
        <p:nvPicPr>
          <p:cNvPr id="3" name="Picture 2" descr="diff_grafica_Purine nucleotides _CHEMONTID_0001506__4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0.0  |  pH2: 0.0  |  Columna: Waters Atlantis Premier BEH Z-HILIC</a:t>
            </a:r>
            <a:br/>
            <a:r>
              <a:t>    USP Code: column.usp.code_L122  |  Longitud: 100.0 mm</a:t>
            </a:r>
            <a:br/>
            <a:r>
              <a:t>    Tamaño Partícula: 1.7 µm  |  Temp: 40.0°C</a:t>
            </a:r>
            <a:br/>
            <a:r>
              <a:t>    Flujo: 0.15 mL/min  |  T0: 1.47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1.1373861562153605e-07, n_datos: 9</a:t>
            </a:r>
          </a:p>
        </p:txBody>
      </p:sp>
      <p:pic>
        <p:nvPicPr>
          <p:cNvPr id="3" name="Picture 2" descr="diff_grafica_Purine nucleotides _CHEMONTID_0001506__4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0.0  |  pH2: 0.0  |  Columna: Waters Atlantis Premier BEH Z-HILIC</a:t>
            </a:r>
            <a:br/>
            <a:r>
              <a:t>    USP Code: column.usp.code_L122  |  Longitud: 100.0 mm</a:t>
            </a:r>
            <a:br/>
            <a:r>
              <a:t>    Tamaño Partícula: 1.7 µm  |  Temp: 40.0°C</a:t>
            </a:r>
            <a:br/>
            <a:r>
              <a:t>    Flujo: 0.15 mL/min  |  T0: 1.47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1.1329377855071948e-07, n_datos: 5</a:t>
            </a:r>
          </a:p>
        </p:txBody>
      </p:sp>
      <p:pic>
        <p:nvPicPr>
          <p:cNvPr id="3" name="Picture 2" descr="diff_grafica_Purine nucleotides _CHEMONTID_0001506__4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0.0  |  pH2: 0.0  |  Columna: Waters Atlantis Premier BEH Z-HILIC</a:t>
            </a:r>
            <a:br/>
            <a:r>
              <a:t>    USP Code: column.usp.code_L122  |  Longitud: 100.0 mm</a:t>
            </a:r>
            <a:br/>
            <a:r>
              <a:t>    Tamaño Partícula: 1.7 µm  |  Temp: 40.0°C</a:t>
            </a:r>
            <a:br/>
            <a:r>
              <a:t>    Flujo: 0.15 mL/min  |  T0: 1.47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1.0961314280812724e-07, n_datos: 6</a:t>
            </a:r>
          </a:p>
        </p:txBody>
      </p:sp>
      <p:pic>
        <p:nvPicPr>
          <p:cNvPr id="3" name="Picture 2" descr="diff_grafica_Purine nucleotides _CHEMONTID_0001506__4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0.0  |  pH2: 0.0  |  Columna: Waters Atlantis Premier BEH Z-HILIC</a:t>
            </a:r>
            <a:br/>
            <a:r>
              <a:t>    USP Code: column.usp.code_L122  |  Longitud: 100.0 mm</a:t>
            </a:r>
            <a:br/>
            <a:r>
              <a:t>    Tamaño Partícula: 1.7 µm  |  Temp: 40.0°C</a:t>
            </a:r>
            <a:br/>
            <a:r>
              <a:t>    Flujo: 0.15 mL/min  |  T0: 1.47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1.0789898758684519e-07, n_datos: 6</a:t>
            </a:r>
          </a:p>
        </p:txBody>
      </p:sp>
      <p:pic>
        <p:nvPicPr>
          <p:cNvPr id="3" name="Picture 2" descr="diff_grafica_Purine nucleotides _CHEMONTID_0001506__4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0.0  |  pH2: 0.0  |  Columna: Waters Atlantis Premier BEH Z-HILIC</a:t>
            </a:r>
            <a:br/>
            <a:r>
              <a:t>    USP Code: column.usp.code_L122  |  Longitud: 100.0 mm</a:t>
            </a:r>
            <a:br/>
            <a:r>
              <a:t>    Tamaño Partícula: 1.7 µm  |  Temp: 40.0°C</a:t>
            </a:r>
            <a:br/>
            <a:r>
              <a:t>    Flujo: 0.16 mL/min  |  T0: 1.378125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1.0631612064907929e-07, n_datos: 7</a:t>
            </a:r>
          </a:p>
        </p:txBody>
      </p:sp>
      <p:pic>
        <p:nvPicPr>
          <p:cNvPr id="3" name="Picture 2" descr="diff_grafica_Purine nucleotides _CHEMONTID_0001506__4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0.0  |  pH2: 0.0  |  Columna: Waters Atlantis Premier BEH Z-HILIC</a:t>
            </a:r>
            <a:br/>
            <a:r>
              <a:t>    USP Code: column.usp.code_L122  |  Longitud: 100.0 mm</a:t>
            </a:r>
            <a:br/>
            <a:r>
              <a:t>    Tamaño Partícula: 1.7 µm  |  Temp: 40.0°C</a:t>
            </a:r>
            <a:br/>
            <a:r>
              <a:t>    Flujo: 0.15 mL/min  |  T0: 1.47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0.819501881371122, n_datos: 6</a:t>
            </a:r>
          </a:p>
        </p:txBody>
      </p:sp>
      <p:pic>
        <p:nvPicPr>
          <p:cNvPr id="3" name="Picture 2" descr="diff_grafica_Purine nucleotides _CHEMONTID_0001506__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Restek Raptor Biphenyl</a:t>
            </a:r>
            <a:br/>
            <a:r>
              <a:t>    USP Code: column.usp.code_L11  |  Longitud: 100.0 mm</a:t>
            </a:r>
            <a:br/>
            <a:r>
              <a:t>    Tamaño Partícula: 2.7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1.0516720454162561e-07, n_datos: 8</a:t>
            </a:r>
          </a:p>
        </p:txBody>
      </p:sp>
      <p:pic>
        <p:nvPicPr>
          <p:cNvPr id="3" name="Picture 2" descr="diff_grafica_Purine nucleotides _CHEMONTID_0001506__4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0.0  |  pH2: 3.0  |  Columna: Merck SeQuant ZIC-HILIC</a:t>
            </a:r>
            <a:br/>
            <a:r>
              <a:t>    USP Code: column.usp.code_L114  |  Longitud: 145.45454545454547 mm</a:t>
            </a:r>
            <a:br/>
            <a:r>
              <a:t>    Tamaño Partícula: 4.863636363636363 µm  |  Temp: 25.0°C</a:t>
            </a:r>
            <a:br/>
            <a:r>
              <a:t>    Flujo: 0.25 mL/min  |  T0: 1.3300246658237755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4.8171296619123887e-08, n_datos: 5</a:t>
            </a:r>
          </a:p>
        </p:txBody>
      </p:sp>
      <p:pic>
        <p:nvPicPr>
          <p:cNvPr id="3" name="Picture 2" descr="diff_grafica_Purine nucleotides _CHEMONTID_0001506__5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0.0  |  pH2: 0.0  |  Columna: HILICON iHILIC-(P) Classic, HILIC, PEEK</a:t>
            </a:r>
            <a:br/>
            <a:r>
              <a:t>    USP Code: column.usp.code_L122  |  Longitud: 50.0 mm</a:t>
            </a:r>
            <a:br/>
            <a:r>
              <a:t>    Tamaño Partícula: 5.0 µm  |  Temp: 30.0°C</a:t>
            </a:r>
            <a:br/>
            <a:r>
              <a:t>    Flujo: 0.12 mL/min  |  T0: 0.91875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4.6607768542222465e-08, n_datos: 6</a:t>
            </a:r>
          </a:p>
        </p:txBody>
      </p:sp>
      <p:pic>
        <p:nvPicPr>
          <p:cNvPr id="3" name="Picture 2" descr="diff_grafica_Purine nucleotides _CHEMONTID_0001506__5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0.0  |  pH2: 0.0  |  Columna: HILICON iHILIC-(P) Classic, HILIC, PEEK</a:t>
            </a:r>
            <a:br/>
            <a:r>
              <a:t>    USP Code: column.usp.code_L122  |  Longitud: 50.0 mm</a:t>
            </a:r>
            <a:br/>
            <a:r>
              <a:t>    Tamaño Partícula: 5.0 µm  |  Temp: 30.0°C</a:t>
            </a:r>
            <a:br/>
            <a:r>
              <a:t>    Flujo: 0.12 mL/min  |  T0: 0.91875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1.5716929730056387e-09, n_datos: 5</a:t>
            </a:r>
          </a:p>
        </p:txBody>
      </p:sp>
      <p:pic>
        <p:nvPicPr>
          <p:cNvPr id="3" name="Picture 2" descr="diff_grafica_Purine nucleotides _CHEMONTID_0001506__5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0.0  |  pH2: 0.0  |  Columna: Merck SeQuant ZIC-pHILIC</a:t>
            </a:r>
            <a:br/>
            <a:r>
              <a:t>    USP Code: column.usp.code_L122  |  Longitud: 150.0 mm</a:t>
            </a:r>
            <a:br/>
            <a:r>
              <a:t>    Tamaño Partícula: 5.0 µm  |  Temp: 32.5°C</a:t>
            </a:r>
            <a:br/>
            <a:r>
              <a:t>    Flujo: 0.1 mL/min  |  T0: 3.3075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1.7600808436152466e-11, n_datos: 8</a:t>
            </a:r>
          </a:p>
        </p:txBody>
      </p:sp>
      <p:pic>
        <p:nvPicPr>
          <p:cNvPr id="3" name="Picture 2" descr="diff_grafica_Purine nucleotides _CHEMONTID_0001506__5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T3</a:t>
            </a:r>
            <a:br/>
            <a:r>
              <a:t>    USP Code: column.usp.code_L1  |  Longitud: 100.0 mm</a:t>
            </a:r>
            <a:br/>
            <a:r>
              <a:t>    Tamaño Partícula: 2.7 µm  |  Temp: 40.0°C</a:t>
            </a:r>
            <a:br/>
            <a:r>
              <a:t>    Flujo: 0.3 mL/min  |  T0: 0.735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1.5185316195263905e-11, n_datos: 5</a:t>
            </a:r>
          </a:p>
        </p:txBody>
      </p:sp>
      <p:pic>
        <p:nvPicPr>
          <p:cNvPr id="3" name="Picture 2" descr="diff_grafica_Purine nucleotides _CHEMONTID_0001506__5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F5 (PFP)</a:t>
            </a:r>
            <a:br/>
            <a:r>
              <a:t>    USP Code: column.usp.code_L43  |  Longitud: 100.0 mm</a:t>
            </a:r>
            <a:br/>
            <a:r>
              <a:t>    Tamaño Partícula: 2.7 µm  |  Temp: 40.78947368421053°C</a:t>
            </a:r>
            <a:br/>
            <a:r>
              <a:t>    Flujo: 0.1 mL/min  |  T0: 2.205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1.4594621326750882e-11, n_datos: 7</a:t>
            </a:r>
          </a:p>
        </p:txBody>
      </p:sp>
      <p:pic>
        <p:nvPicPr>
          <p:cNvPr id="3" name="Picture 2" descr="diff_grafica_Purine nucleotides _CHEMONTID_0001506__5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F5 (PFP)</a:t>
            </a:r>
            <a:br/>
            <a:r>
              <a:t>    USP Code: column.usp.code_L43  |  Longitud: 100.0 mm</a:t>
            </a:r>
            <a:br/>
            <a:r>
              <a:t>    Tamaño Partícula: 2.7 µm  |  Temp: 40.78947368421053°C</a:t>
            </a:r>
            <a:br/>
            <a:r>
              <a:t>    Flujo: 0.1 mL/min  |  T0: 2.205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1.442713309084351e-11, n_datos: 6</a:t>
            </a:r>
          </a:p>
        </p:txBody>
      </p:sp>
      <p:pic>
        <p:nvPicPr>
          <p:cNvPr id="3" name="Picture 2" descr="diff_grafica_Purine nucleotides _CHEMONTID_0001506__5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5.0 µm  |  Temp: 40.78947368421053°C</a:t>
            </a:r>
            <a:br/>
            <a:r>
              <a:t>    Flujo: 0.1 mL/min  |  T0: 2.205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1.3806575835495704e-11, n_datos: 8</a:t>
            </a:r>
          </a:p>
        </p:txBody>
      </p:sp>
      <p:pic>
        <p:nvPicPr>
          <p:cNvPr id="3" name="Picture 2" descr="diff_grafica_Purine nucleotides _CHEMONTID_0001506__5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T3</a:t>
            </a:r>
            <a:br/>
            <a:r>
              <a:t>    USP Code: column.usp.code_L1  |  Longitud: 100.0 mm</a:t>
            </a:r>
            <a:br/>
            <a:r>
              <a:t>    Tamaño Partícula: 2.7 µm  |  Temp: 40.0°C</a:t>
            </a:r>
            <a:br/>
            <a:r>
              <a:t>    Flujo: 0.1 mL/min  |  T0: 2.205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1.3777937475755322e-11, n_datos: 6</a:t>
            </a:r>
          </a:p>
        </p:txBody>
      </p:sp>
      <p:pic>
        <p:nvPicPr>
          <p:cNvPr id="3" name="Picture 2" descr="diff_grafica_Purine nucleotides _CHEMONTID_0001506__5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T3</a:t>
            </a:r>
            <a:br/>
            <a:r>
              <a:t>    USP Code: column.usp.code_L1  |  Longitud: 100.0 mm</a:t>
            </a:r>
            <a:br/>
            <a:r>
              <a:t>    Tamaño Partícula: 2.7 µm  |  Temp: 40.0°C</a:t>
            </a:r>
            <a:br/>
            <a:r>
              <a:t>    Flujo: 0.1 mL/min  |  T0: 2.205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0.8168844991170573, n_datos: 5</a:t>
            </a:r>
          </a:p>
        </p:txBody>
      </p:sp>
      <p:pic>
        <p:nvPicPr>
          <p:cNvPr id="3" name="Picture 2" descr="diff_grafica_Purine nucleotides _CHEMONTID_0001506__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UPLC C18</a:t>
            </a:r>
            <a:br/>
            <a:r>
              <a:t>    USP Code: column.usp.code_L1  |  Longitud: 100.0 mm</a:t>
            </a:r>
            <a:br/>
            <a:r>
              <a:t>    Tamaño Partícula: 1.6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1.3619518557421295e-11, n_datos: 5</a:t>
            </a:r>
          </a:p>
        </p:txBody>
      </p:sp>
      <p:pic>
        <p:nvPicPr>
          <p:cNvPr id="3" name="Picture 2" descr="diff_grafica_Purine nucleotides _CHEMONTID_0001506__5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T3</a:t>
            </a:r>
            <a:br/>
            <a:r>
              <a:t>    USP Code: column.usp.code_L1  |  Longitud: 100.0 mm</a:t>
            </a:r>
            <a:br/>
            <a:r>
              <a:t>    Tamaño Partícula: 2.7 µm  |  Temp: 40.0°C</a:t>
            </a:r>
            <a:br/>
            <a:r>
              <a:t>    Flujo: 0.3 mL/min  |  T0: 0.735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1.2187714838351876e-11, n_datos: 8</a:t>
            </a:r>
          </a:p>
        </p:txBody>
      </p:sp>
      <p:pic>
        <p:nvPicPr>
          <p:cNvPr id="3" name="Picture 2" descr="diff_grafica_Purine nucleotides _CHEMONTID_0001506__5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BEH C18</a:t>
            </a:r>
            <a:br/>
            <a:r>
              <a:t>    USP Code: column.usp.code_L1  |  Longitud: 100.0 mm</a:t>
            </a:r>
            <a:br/>
            <a:r>
              <a:t>    Tamaño Partícula: 1.7 µm  |  Temp: 40.54166666666666°C</a:t>
            </a:r>
            <a:br/>
            <a:r>
              <a:t>    Flujo: 0.1 mL/min  |  T0: 2.205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1.0128145153737134e-11, n_datos: 5</a:t>
            </a:r>
          </a:p>
        </p:txBody>
      </p:sp>
      <p:pic>
        <p:nvPicPr>
          <p:cNvPr id="3" name="Picture 2" descr="diff_grafica_Purine nucleotides _CHEMONTID_0001506__6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0.0  |  pH2: 0.0  |  Columna: HILICON iHILIC-(P) Classic, HILIC, PEEK</a:t>
            </a:r>
            <a:br/>
            <a:r>
              <a:t>    USP Code: column.usp.code_L122  |  Longitud: 50.0 mm</a:t>
            </a:r>
            <a:br/>
            <a:r>
              <a:t>    Tamaño Partícula: 5.0 µm  |  Temp: 45.0°C</a:t>
            </a:r>
            <a:br/>
            <a:r>
              <a:t>    Flujo: 0.12 mL/min  |  T0: 0.91875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9.93312864275368e-12, n_datos: 6</a:t>
            </a:r>
          </a:p>
        </p:txBody>
      </p:sp>
      <p:pic>
        <p:nvPicPr>
          <p:cNvPr id="3" name="Picture 2" descr="diff_grafica_Purine nucleotides _CHEMONTID_0001506__6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0.0  |  pH2: 0.0  |  Columna: HILICON iHILIC-(P) Classic, HILIC, PEEK</a:t>
            </a:r>
            <a:br/>
            <a:r>
              <a:t>    USP Code: column.usp.code_L122  |  Longitud: 50.0 mm</a:t>
            </a:r>
            <a:br/>
            <a:r>
              <a:t>    Tamaño Partícula: 5.0 µm  |  Temp: 30.0°C</a:t>
            </a:r>
            <a:br/>
            <a:r>
              <a:t>    Flujo: 0.12 mL/min  |  T0: 0.91875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9.918309944975763e-12, n_datos: 6</a:t>
            </a:r>
          </a:p>
        </p:txBody>
      </p:sp>
      <p:pic>
        <p:nvPicPr>
          <p:cNvPr id="3" name="Picture 2" descr="diff_grafica_Purine nucleotides _CHEMONTID_0001506__6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0.0  |  pH2: 0.0  |  Columna: HILICON iHILIC-(P) Classic, HILIC, PEEK</a:t>
            </a:r>
            <a:br/>
            <a:r>
              <a:t>    USP Code: column.usp.code_L122  |  Longitud: 50.0 mm</a:t>
            </a:r>
            <a:br/>
            <a:r>
              <a:t>    Tamaño Partícula: 5.0 µm  |  Temp: 30.0°C</a:t>
            </a:r>
            <a:br/>
            <a:r>
              <a:t>    Flujo: 0.12 mL/min  |  T0: 0.91875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9.895430661370387e-12, n_datos: 7</a:t>
            </a:r>
          </a:p>
        </p:txBody>
      </p:sp>
      <p:pic>
        <p:nvPicPr>
          <p:cNvPr id="3" name="Picture 2" descr="diff_grafica_Purine nucleotides _CHEMONTID_0001506__6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0.0  |  pH2: 0.0  |  Columna: HILICON iHILIC-(P) Classic, HILIC, PEEK</a:t>
            </a:r>
            <a:br/>
            <a:r>
              <a:t>    USP Code: column.usp.code_L122  |  Longitud: 50.0 mm</a:t>
            </a:r>
            <a:br/>
            <a:r>
              <a:t>    Tamaño Partícula: 5.0 µm  |  Temp: 30.0°C</a:t>
            </a:r>
            <a:br/>
            <a:r>
              <a:t>    Flujo: 0.12 mL/min  |  T0: 0.91875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8.87830150037312e-12, n_datos: 5</a:t>
            </a:r>
          </a:p>
        </p:txBody>
      </p:sp>
      <p:pic>
        <p:nvPicPr>
          <p:cNvPr id="3" name="Picture 2" descr="diff_grafica_Purine nucleotides _CHEMONTID_0001506__6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0.0  |  pH2: 0.0  |  Columna: Agilent InfinityLab Poroshell 120 HILIC-Z (Peek-lined)</a:t>
            </a:r>
            <a:br/>
            <a:r>
              <a:t>    USP Code: column.usp.code_L114  |  Longitud: 50.0 mm</a:t>
            </a:r>
            <a:br/>
            <a:r>
              <a:t>    Tamaño Partícula: 2.7 µm  |  Temp: 30.0°C</a:t>
            </a:r>
            <a:br/>
            <a:r>
              <a:t>    Flujo: 0.12 mL/min  |  T0: 0.91875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4.172032112452716e-12, n_datos: 6</a:t>
            </a:r>
          </a:p>
        </p:txBody>
      </p:sp>
      <p:pic>
        <p:nvPicPr>
          <p:cNvPr id="3" name="Picture 2" descr="diff_grafica_Purine nucleotides _CHEMONTID_0001506__5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7.0  |  pH2: 0.0  |  Columna: Waters ACQUITY UPLC BEH C18</a:t>
            </a:r>
            <a:br/>
            <a:r>
              <a:t>    USP Code: column.usp.code_L1  |  Longitud: 100.0 mm</a:t>
            </a:r>
            <a:br/>
            <a:r>
              <a:t>    Tamaño Partícula: 1.7 µm  |  Temp: 40.54166666666666°C</a:t>
            </a:r>
            <a:br/>
            <a:r>
              <a:t>    Flujo: 0.2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1.1400055156416868e-13, n_datos: 6</a:t>
            </a:r>
          </a:p>
        </p:txBody>
      </p:sp>
      <p:pic>
        <p:nvPicPr>
          <p:cNvPr id="3" name="Picture 2" descr="diff_grafica_Purine nucleotides _CHEMONTID_0001506__6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T3</a:t>
            </a:r>
            <a:br/>
            <a:r>
              <a:t>    USP Code: column.usp.code_L1  |  Longitud: 100.0 mm</a:t>
            </a:r>
            <a:br/>
            <a:r>
              <a:t>    Tamaño Partícula: 2.7 µm  |  Temp: 40.0°C</a:t>
            </a:r>
            <a:br/>
            <a:r>
              <a:t>    Flujo: 0.3 mL/min  |  T0: 0.735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1.1281954770150765e-13, n_datos: 6</a:t>
            </a:r>
          </a:p>
        </p:txBody>
      </p:sp>
      <p:pic>
        <p:nvPicPr>
          <p:cNvPr id="3" name="Picture 2" descr="diff_grafica_Purine nucleotides _CHEMONTID_0001506__6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T3</a:t>
            </a:r>
            <a:br/>
            <a:r>
              <a:t>    USP Code: column.usp.code_L1  |  Longitud: 100.0 mm</a:t>
            </a:r>
            <a:br/>
            <a:r>
              <a:t>    Tamaño Partícula: 2.7 µm  |  Temp: 40.0°C</a:t>
            </a:r>
            <a:br/>
            <a:r>
              <a:t>    Flujo: 0.25 mL/min  |  T0: 0.882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0.8129488430946386, n_datos: 6</a:t>
            </a:r>
          </a:p>
        </p:txBody>
      </p:sp>
      <p:pic>
        <p:nvPicPr>
          <p:cNvPr id="3" name="Picture 2" descr="diff_grafica_Purine nucleotides _CHEMONTID_0001506__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Restek Raptor Biphenyl</a:t>
            </a:r>
            <a:br/>
            <a:r>
              <a:t>    USP Code: column.usp.code_L11  |  Longitud: 100.0 mm</a:t>
            </a:r>
            <a:br/>
            <a:r>
              <a:t>    Tamaño Partícula: 2.7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1.1249583375428033e-13, n_datos: 7</a:t>
            </a:r>
          </a:p>
        </p:txBody>
      </p:sp>
      <p:pic>
        <p:nvPicPr>
          <p:cNvPr id="3" name="Picture 2" descr="diff_grafica_Purine nucleotides _CHEMONTID_0001506__6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T3</a:t>
            </a:r>
            <a:br/>
            <a:r>
              <a:t>    USP Code: column.usp.code_L1  |  Longitud: 100.0 mm</a:t>
            </a:r>
            <a:br/>
            <a:r>
              <a:t>    Tamaño Partícula: 2.7 µm  |  Temp: 40.0°C</a:t>
            </a:r>
            <a:br/>
            <a:r>
              <a:t>    Flujo: 0.15 mL/min  |  T0: 1.47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1.1093573336140825e-13, n_datos: 6</a:t>
            </a:r>
          </a:p>
        </p:txBody>
      </p:sp>
      <p:pic>
        <p:nvPicPr>
          <p:cNvPr id="3" name="Picture 2" descr="diff_grafica_Purine nucleotides _CHEMONTID_0001506__6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T3</a:t>
            </a:r>
            <a:br/>
            <a:r>
              <a:t>    USP Code: column.usp.code_L1  |  Longitud: 100.0 mm</a:t>
            </a:r>
            <a:br/>
            <a:r>
              <a:t>    Tamaño Partícula: 2.7 µm  |  Temp: 40.0°C</a:t>
            </a:r>
            <a:br/>
            <a:r>
              <a:t>    Flujo: 0.2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4.898181940206736e-14, n_datos: 7</a:t>
            </a:r>
          </a:p>
        </p:txBody>
      </p:sp>
      <p:pic>
        <p:nvPicPr>
          <p:cNvPr id="3" name="Picture 2" descr="diff_grafica_Purine nucleotides _CHEMONTID_0001506__7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6.0  |  pH2: 6.0  |  Columna: Merck SeQuant ZIC-HILIC</a:t>
            </a:r>
            <a:br/>
            <a:r>
              <a:t>    USP Code: column.usp.code_L114  |  Longitud: 150.0 mm</a:t>
            </a:r>
            <a:br/>
            <a:r>
              <a:t>    Tamaño Partícula: 5.0 µm  |  Temp: 25.0°C</a:t>
            </a:r>
            <a:br/>
            <a:r>
              <a:t>    Flujo: 0.75 mL/min  |  T0: 0.441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7.252072286095922e-16, n_datos: 5</a:t>
            </a:r>
          </a:p>
        </p:txBody>
      </p:sp>
      <p:pic>
        <p:nvPicPr>
          <p:cNvPr id="3" name="Picture 2" descr="diff_grafica_Purine nucleotides _CHEMONTID_0001506__7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T3</a:t>
            </a:r>
            <a:br/>
            <a:r>
              <a:t>    USP Code: column.usp.code_L1  |  Longitud: 100.0 mm</a:t>
            </a:r>
            <a:br/>
            <a:r>
              <a:t>    Tamaño Partícula: 2.7 µm  |  Temp: 40.0°C</a:t>
            </a:r>
            <a:br/>
            <a:r>
              <a:t>    Flujo: 0.2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6.217040120582764e-16, n_datos: 5</a:t>
            </a:r>
          </a:p>
        </p:txBody>
      </p:sp>
      <p:pic>
        <p:nvPicPr>
          <p:cNvPr id="3" name="Picture 2" descr="diff_grafica_Purine nucleotides _CHEMONTID_0001506__7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T3</a:t>
            </a:r>
            <a:br/>
            <a:r>
              <a:t>    USP Code: column.usp.code_L1  |  Longitud: 100.0 mm</a:t>
            </a:r>
            <a:br/>
            <a:r>
              <a:t>    Tamaño Partícula: 2.7 µm  |  Temp: 40.0°C</a:t>
            </a:r>
            <a:br/>
            <a:r>
              <a:t>    Flujo: 0.3 mL/min  |  T0: 0.735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6.1268552754832e-16, n_datos: 5</a:t>
            </a:r>
          </a:p>
        </p:txBody>
      </p:sp>
      <p:pic>
        <p:nvPicPr>
          <p:cNvPr id="3" name="Picture 2" descr="diff_grafica_Purine nucleotides _CHEMONTID_0001506__7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T3</a:t>
            </a:r>
            <a:br/>
            <a:r>
              <a:t>    USP Code: column.usp.code_L1  |  Longitud: 100.0 mm</a:t>
            </a:r>
            <a:br/>
            <a:r>
              <a:t>    Tamaño Partícula: 2.7 µm  |  Temp: 40.0°C</a:t>
            </a:r>
            <a:br/>
            <a:r>
              <a:t>    Flujo: 0.2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6.085454779116205e-16, n_datos: 5</a:t>
            </a:r>
          </a:p>
        </p:txBody>
      </p:sp>
      <p:pic>
        <p:nvPicPr>
          <p:cNvPr id="3" name="Picture 2" descr="diff_grafica_Purine nucleotides _CHEMONTID_0001506__7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T3</a:t>
            </a:r>
            <a:br/>
            <a:r>
              <a:t>    USP Code: column.usp.code_L1  |  Longitud: 100.0 mm</a:t>
            </a:r>
            <a:br/>
            <a:r>
              <a:t>    Tamaño Partícula: 2.7 µm  |  Temp: 40.0°C</a:t>
            </a:r>
            <a:br/>
            <a:r>
              <a:t>    Flujo: 0.25 mL/min  |  T0: 0.882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5.940755408381789e-16, n_datos: 5</a:t>
            </a:r>
          </a:p>
        </p:txBody>
      </p:sp>
      <p:pic>
        <p:nvPicPr>
          <p:cNvPr id="3" name="Picture 2" descr="diff_grafica_Purine nucleotides _CHEMONTID_0001506__7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T3</a:t>
            </a:r>
            <a:br/>
            <a:r>
              <a:t>    USP Code: column.usp.code_L1  |  Longitud: 100.0 mm</a:t>
            </a:r>
            <a:br/>
            <a:r>
              <a:t>    Tamaño Partícula: 2.7 µm  |  Temp: 40.0°C</a:t>
            </a:r>
            <a:br/>
            <a:r>
              <a:t>    Flujo: 0.1 mL/min  |  T0: 2.205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5.75688414308268e-16, n_datos: 5</a:t>
            </a:r>
          </a:p>
        </p:txBody>
      </p:sp>
      <p:pic>
        <p:nvPicPr>
          <p:cNvPr id="3" name="Picture 2" descr="diff_grafica_Purine nucleotides _CHEMONTID_0001506__7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T3</a:t>
            </a:r>
            <a:br/>
            <a:r>
              <a:t>    USP Code: column.usp.code_L1  |  Longitud: 100.0 mm</a:t>
            </a:r>
            <a:br/>
            <a:r>
              <a:t>    Tamaño Partícula: 2.7 µm  |  Temp: 40.0°C</a:t>
            </a:r>
            <a:br/>
            <a:r>
              <a:t>    Flujo: 0.2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3.1982448696039323e-16, n_datos: 5</a:t>
            </a:r>
          </a:p>
        </p:txBody>
      </p:sp>
      <p:pic>
        <p:nvPicPr>
          <p:cNvPr id="3" name="Picture 2" descr="diff_grafica_Purine nucleotides _CHEMONTID_0001506__7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T3</a:t>
            </a:r>
            <a:br/>
            <a:r>
              <a:t>    USP Code: column.usp.code_L1  |  Longitud: 100.0 mm</a:t>
            </a:r>
            <a:br/>
            <a:r>
              <a:t>    Tamaño Partícula: 2.7 µm  |  Temp: 40.0°C</a:t>
            </a:r>
            <a:br/>
            <a:r>
              <a:t>    Flujo: 0.2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0.7920891436282044, n_datos: 6</a:t>
            </a:r>
          </a:p>
        </p:txBody>
      </p:sp>
      <p:pic>
        <p:nvPicPr>
          <p:cNvPr id="3" name="Picture 2" descr="diff_grafica_Purine nucleotides _CHEMONTID_0001506__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HSS C18</a:t>
            </a:r>
            <a:br/>
            <a:r>
              <a:t>    USP Code: column.usp.code_L1  |  Longitud: 100.0 mm</a:t>
            </a:r>
            <a:br/>
            <a:r>
              <a:t>    Tamaño Partícula: 1.8 µm  |  Temp: 50.0°C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3.148057597022393e-16, n_datos: 5</a:t>
            </a:r>
          </a:p>
        </p:txBody>
      </p:sp>
      <p:pic>
        <p:nvPicPr>
          <p:cNvPr id="3" name="Picture 2" descr="diff_grafica_Purine nucleotides _CHEMONTID_0001506__7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T3</a:t>
            </a:r>
            <a:br/>
            <a:r>
              <a:t>    USP Code: column.usp.code_L1  |  Longitud: 100.0 mm</a:t>
            </a:r>
            <a:br/>
            <a:r>
              <a:t>    Tamaño Partícula: 2.7 µm  |  Temp: 40.0°C</a:t>
            </a:r>
            <a:br/>
            <a:r>
              <a:t>    Flujo: 0.2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3.0672417900540577e-16, n_datos: 5</a:t>
            </a:r>
          </a:p>
        </p:txBody>
      </p:sp>
      <p:pic>
        <p:nvPicPr>
          <p:cNvPr id="3" name="Picture 2" descr="diff_grafica_Purine nucleotides _CHEMONTID_0001506__7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T3</a:t>
            </a:r>
            <a:br/>
            <a:r>
              <a:t>    USP Code: column.usp.code_L1  |  Longitud: 100.0 mm</a:t>
            </a:r>
            <a:br/>
            <a:r>
              <a:t>    Tamaño Partícula: 2.7 µm  |  Temp: 40.0°C</a:t>
            </a:r>
            <a:br/>
            <a:r>
              <a:t>    Flujo: 0.2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3.0397989484365243e-16, n_datos: 6</a:t>
            </a:r>
          </a:p>
        </p:txBody>
      </p:sp>
      <p:pic>
        <p:nvPicPr>
          <p:cNvPr id="3" name="Picture 2" descr="diff_grafica_Purine nucleotides _CHEMONTID_0001506__7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T3</a:t>
            </a:r>
            <a:br/>
            <a:r>
              <a:t>    USP Code: column.usp.code_L1  |  Longitud: 100.0 mm</a:t>
            </a:r>
            <a:br/>
            <a:r>
              <a:t>    Tamaño Partícula: 2.7 µm  |  Temp: 40.0°C</a:t>
            </a:r>
            <a:br/>
            <a:r>
              <a:t>    Flujo: 0.2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2.60900921319989e-16, n_datos: 6</a:t>
            </a:r>
          </a:p>
        </p:txBody>
      </p:sp>
      <p:pic>
        <p:nvPicPr>
          <p:cNvPr id="3" name="Picture 2" descr="diff_grafica_Purine nucleotides _CHEMONTID_0001506__7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BEH C18</a:t>
            </a:r>
            <a:br/>
            <a:r>
              <a:t>    USP Code: column.usp.code_L1  |  Longitud: 100.0 mm</a:t>
            </a:r>
            <a:br/>
            <a:r>
              <a:t>    Tamaño Partícula: 1.7 µm  |  Temp: 40.54166666666666°C</a:t>
            </a:r>
            <a:br/>
            <a:r>
              <a:t>    Flujo: 0.1 mL/min  |  T0: 2.205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2.408316196799899e-16, n_datos: 6</a:t>
            </a:r>
          </a:p>
        </p:txBody>
      </p:sp>
      <p:pic>
        <p:nvPicPr>
          <p:cNvPr id="3" name="Picture 2" descr="diff_grafica_Purine nucleotides _CHEMONTID_0001506__7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BEH C18</a:t>
            </a:r>
            <a:br/>
            <a:r>
              <a:t>    USP Code: column.usp.code_L1  |  Longitud: 100.0 mm</a:t>
            </a:r>
            <a:br/>
            <a:r>
              <a:t>    Tamaño Partícula: 1.7 µm  |  Temp: 40.54166666666666°C</a:t>
            </a:r>
            <a:br/>
            <a:r>
              <a:t>    Flujo: 0.1 mL/min  |  T0: 2.205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2.3389189513191953e-16, n_datos: 6</a:t>
            </a:r>
          </a:p>
        </p:txBody>
      </p:sp>
      <p:pic>
        <p:nvPicPr>
          <p:cNvPr id="3" name="Picture 2" descr="diff_grafica_Purine nucleotides _CHEMONTID_0001506__7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BEH C18</a:t>
            </a:r>
            <a:br/>
            <a:r>
              <a:t>    USP Code: column.usp.code_L1  |  Longitud: 100.0 mm</a:t>
            </a:r>
            <a:br/>
            <a:r>
              <a:t>    Tamaño Partícula: 1.7 µm  |  Temp: 40.54166666666666°C</a:t>
            </a:r>
            <a:br/>
            <a:r>
              <a:t>    Flujo: 0.1 mL/min  |  T0: 2.205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1.3649618196148494e-16, n_datos: 6</a:t>
            </a:r>
          </a:p>
        </p:txBody>
      </p:sp>
      <p:pic>
        <p:nvPicPr>
          <p:cNvPr id="3" name="Picture 2" descr="diff_grafica_Purine nucleotides _CHEMONTID_0001506__7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T3</a:t>
            </a:r>
            <a:br/>
            <a:r>
              <a:t>    USP Code: column.usp.code_L1  |  Longitud: 100.0 mm</a:t>
            </a:r>
            <a:br/>
            <a:r>
              <a:t>    Tamaño Partícula: 2.7 µm  |  Temp: 40.0°C</a:t>
            </a:r>
            <a:br/>
            <a:r>
              <a:t>    Flujo: 0.2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1.2089500227027107e-16, n_datos: 6</a:t>
            </a:r>
          </a:p>
        </p:txBody>
      </p:sp>
      <p:pic>
        <p:nvPicPr>
          <p:cNvPr id="3" name="Picture 2" descr="diff_grafica_Purine nucleotides _CHEMONTID_0001506__7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T3</a:t>
            </a:r>
            <a:br/>
            <a:r>
              <a:t>    USP Code: column.usp.code_L1  |  Longitud: 100.0 mm</a:t>
            </a:r>
            <a:br/>
            <a:r>
              <a:t>    Tamaño Partícula: 2.7 µm  |  Temp: 40.0°C</a:t>
            </a:r>
            <a:br/>
            <a:r>
              <a:t>    Flujo: 0.2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nucleosides (CHEMONTID:0000480): 1.0, n_datos: 5</a:t>
            </a:r>
          </a:p>
        </p:txBody>
      </p:sp>
      <p:pic>
        <p:nvPicPr>
          <p:cNvPr id="3" name="Picture 2" descr="diff_grafica_Pyrimidine nucleosides _CHEMONTID_0000480__8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HSS T3</a:t>
            </a:r>
            <a:br/>
            <a:r>
              <a:t>    USP Code: column.usp.code_L1  |  Longitud: 100.0 mm</a:t>
            </a:r>
            <a:br/>
            <a:r>
              <a:t>    Tamaño Partícula: 1.8 µm  |  Temp: 38.75°C</a:t>
            </a:r>
            <a:br/>
            <a:r>
              <a:t>    Flujo: 0.3877777777777778 mL/min  |  T0: 0.5895077091536252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nucleosides (CHEMONTID:0000480): 0.3034251997722735, n_datos: 5</a:t>
            </a:r>
          </a:p>
        </p:txBody>
      </p:sp>
      <p:pic>
        <p:nvPicPr>
          <p:cNvPr id="3" name="Picture 2" descr="diff_grafica_Pyrimidine nucleosides _CHEMONTID_0000480__8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2.6  |  pH2: 0.0  |  Columna: Waters ACQUITY UPLC BEH C18</a:t>
            </a:r>
            <a:br/>
            <a:r>
              <a:t>    USP Code: column.usp.code_L1  |  Longitud: 50.0 mm</a:t>
            </a:r>
            <a:br/>
            <a:r>
              <a:t>    Tamaño Partícula: 1.7 µm  |  Temp: 40.0°C</a:t>
            </a:r>
            <a:br/>
            <a:r>
              <a:t>    Flujo: 0.6 mL/min  |  T0: 0.18375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0.7805508978034666, n_datos: 6</a:t>
            </a:r>
          </a:p>
        </p:txBody>
      </p:sp>
      <p:pic>
        <p:nvPicPr>
          <p:cNvPr id="3" name="Picture 2" descr="diff_grafica_Purine nucleotides _CHEMONTID_0001506__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Restek Raptor Biphenyl</a:t>
            </a:r>
            <a:br/>
            <a:r>
              <a:t>    USP Code: column.usp.code_L11  |  Longitud: 100.0 mm</a:t>
            </a:r>
            <a:br/>
            <a:r>
              <a:t>    Tamaño Partícula: 2.7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nucleosides (CHEMONTID:0000480): 0.2050518284496944, n_datos: 5</a:t>
            </a:r>
          </a:p>
        </p:txBody>
      </p:sp>
      <p:pic>
        <p:nvPicPr>
          <p:cNvPr id="3" name="Picture 2" descr="diff_grafica_Pyrimidine nucleosides _CHEMONTID_0000480__8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2.6  |  pH2: 0.0  |  Columna: Waters ACQUITY UPLC BEH C18</a:t>
            </a:r>
            <a:br/>
            <a:r>
              <a:t>    USP Code: column.usp.code_L1  |  Longitud: 50.0 mm</a:t>
            </a:r>
            <a:br/>
            <a:r>
              <a:t>    Tamaño Partícula: 1.7 µm  |  Temp: 40.0°C</a:t>
            </a:r>
            <a:br/>
            <a:r>
              <a:t>    Flujo: 0.6 mL/min  |  T0: 0.18375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nucleosides (CHEMONTID:0000480): 0.0919969118766641, n_datos: 5</a:t>
            </a:r>
          </a:p>
        </p:txBody>
      </p:sp>
      <p:pic>
        <p:nvPicPr>
          <p:cNvPr id="3" name="Picture 2" descr="diff_grafica_Pyrimidine nucleosides _CHEMONTID_0000480__9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UPLC C18</a:t>
            </a:r>
            <a:br/>
            <a:r>
              <a:t>    USP Code: column.usp.code_L1  |  Longitud: 100.0 mm</a:t>
            </a:r>
            <a:br/>
            <a:r>
              <a:t>    Tamaño Partícula: 1.6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nucleosides (CHEMONTID:0000480): 0.0002042321155764, n_datos: 5</a:t>
            </a:r>
          </a:p>
        </p:txBody>
      </p:sp>
      <p:pic>
        <p:nvPicPr>
          <p:cNvPr id="3" name="Picture 2" descr="diff_grafica_Pyrimidine nucleosides _CHEMONTID_0000480__9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Thermo Scientific Hypersil GOLD</a:t>
            </a:r>
            <a:br/>
            <a:r>
              <a:t>    USP Code: column.usp.code_L1  |  Longitud: 113.75 mm</a:t>
            </a:r>
            <a:br/>
            <a:r>
              <a:t>    Tamaño Partícula: 1.9 µm  |  Temp: 40.0°C</a:t>
            </a:r>
            <a:br/>
            <a:r>
              <a:t>    Flujo: 0.4 mL/min  |  T0: 0.6500755324656243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nucleosides (CHEMONTID:0000480): 6.734840445293037e-05, n_datos: 5</a:t>
            </a:r>
          </a:p>
        </p:txBody>
      </p:sp>
      <p:pic>
        <p:nvPicPr>
          <p:cNvPr id="3" name="Picture 2" descr="diff_grafica_Pyrimidine nucleosides _CHEMONTID_0000480__9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0.0  |  pH2: 0.0  |  Columna: Waters ACQUITY UPLC BEH Amide</a:t>
            </a:r>
            <a:br/>
            <a:r>
              <a:t>    USP Code: column.usp.code_L68  |  Longitud: 100.0 mm</a:t>
            </a:r>
            <a:br/>
            <a:r>
              <a:t>    Tamaño Partícula: 1.7 µm  |  Temp: 40.0°C</a:t>
            </a:r>
            <a:br/>
            <a:r>
              <a:t>    Flujo: 0.5 mL/min  |  T0: 0.4571959788769226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nucleosides (CHEMONTID:0000480): 6.734840445293037e-05, n_datos: 5</a:t>
            </a:r>
          </a:p>
        </p:txBody>
      </p:sp>
      <p:pic>
        <p:nvPicPr>
          <p:cNvPr id="3" name="Picture 2" descr="diff_grafica_Pyrimidine nucleosides _CHEMONTID_0000480__9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0.0  |  pH2: 0.0  |  Columna: Waters ACQUITY UPLC BEH Amide</a:t>
            </a:r>
            <a:br/>
            <a:r>
              <a:t>    USP Code: column.usp.code_L68  |  Longitud: 100.0 mm</a:t>
            </a:r>
            <a:br/>
            <a:r>
              <a:t>    Tamaño Partícula: 1.7 µm  |  Temp: 40.0°C</a:t>
            </a:r>
            <a:br/>
            <a:r>
              <a:t>    Flujo: 0.5 mL/min  |  T0: 0.4571959788769226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nucleosides (CHEMONTID:0000480): 2.428718789750421e-06, n_datos: 5</a:t>
            </a:r>
          </a:p>
        </p:txBody>
      </p:sp>
      <p:pic>
        <p:nvPicPr>
          <p:cNvPr id="3" name="Picture 2" descr="diff_grafica_Pyrimidine nucleosides _CHEMONTID_0000480__9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0.0  |  pH2: 9.0  |  Columna: Merck SeQuant ZIC-pHILIC</a:t>
            </a:r>
            <a:br/>
            <a:r>
              <a:t>    USP Code: column.usp.code_L122  |  Longitud: 150.0 mm</a:t>
            </a:r>
            <a:br/>
            <a:r>
              <a:t>    Tamaño Partícula: 5.0 µm  |  Temp: 40.0°C</a:t>
            </a:r>
            <a:br/>
            <a:r>
              <a:t>    Flujo: 0.3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nucleosides (CHEMONTID:0000480): 2.2549858900716097e-06, n_datos: 5</a:t>
            </a:r>
          </a:p>
        </p:txBody>
      </p:sp>
      <p:pic>
        <p:nvPicPr>
          <p:cNvPr id="3" name="Picture 2" descr="diff_grafica_Pyrimidine nucleosides _CHEMONTID_0000480__9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37.5°C</a:t>
            </a:r>
            <a:br/>
            <a:r>
              <a:t>    Flujo: 0.3 mL/min  |  T0: 0.735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nucleosides (CHEMONTID:0000480): 2.222202417847512e-06, n_datos: 9</a:t>
            </a:r>
          </a:p>
        </p:txBody>
      </p:sp>
      <p:pic>
        <p:nvPicPr>
          <p:cNvPr id="3" name="Picture 2" descr="diff_grafica_Pyrimidine nucleosides _CHEMONTID_0000480__9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nucleosides (CHEMONTID:0000480): 2.2197010406064714e-06, n_datos: 5</a:t>
            </a:r>
          </a:p>
        </p:txBody>
      </p:sp>
      <p:pic>
        <p:nvPicPr>
          <p:cNvPr id="3" name="Picture 2" descr="diff_grafica_Pyrimidine nucleosides _CHEMONTID_0000480__9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37.5°C</a:t>
            </a:r>
            <a:br/>
            <a:r>
              <a:t>    Flujo: 0.3 mL/min  |  T0: 0.735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nucleosides (CHEMONTID:0000480): 2.215147807702663e-06, n_datos: 5</a:t>
            </a:r>
          </a:p>
        </p:txBody>
      </p:sp>
      <p:pic>
        <p:nvPicPr>
          <p:cNvPr id="3" name="Picture 2" descr="diff_grafica_Pyrimidine nucleosides _CHEMONTID_0000480__9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40.0°C</a:t>
            </a:r>
            <a:br/>
            <a:r>
              <a:t>    Flujo: 0.35 mL/min  |  T0: 0.63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</TotalTime>
  <Words>32100</Words>
  <Application>Microsoft Office PowerPoint</Application>
  <PresentationFormat>Presentación en pantalla (4:3)</PresentationFormat>
  <Paragraphs>1624</Paragraphs>
  <Slides>406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406</vt:i4>
      </vt:variant>
    </vt:vector>
  </HeadingPairs>
  <TitlesOfParts>
    <vt:vector size="409" baseType="lpstr">
      <vt:lpstr>Arial</vt:lpstr>
      <vt:lpstr>Calibri</vt:lpstr>
      <vt:lpstr>Office Theme</vt:lpstr>
      <vt:lpstr>Purine nucleotides (CHEMONTID:0001506): 0.8697230190498244, n_datos: 5</vt:lpstr>
      <vt:lpstr>Purine nucleotides (CHEMONTID:0001506): 0.8666576765731029, n_datos: 6</vt:lpstr>
      <vt:lpstr>Purine nucleotides (CHEMONTID:0001506): 0.8587738941368561, n_datos: 5</vt:lpstr>
      <vt:lpstr>Purine nucleotides (CHEMONTID:0001506): 0.854249598435645, n_datos: 6</vt:lpstr>
      <vt:lpstr>Purine nucleotides (CHEMONTID:0001506): 0.819501881371122, n_datos: 6</vt:lpstr>
      <vt:lpstr>Purine nucleotides (CHEMONTID:0001506): 0.8168844991170573, n_datos: 5</vt:lpstr>
      <vt:lpstr>Purine nucleotides (CHEMONTID:0001506): 0.8129488430946386, n_datos: 6</vt:lpstr>
      <vt:lpstr>Purine nucleotides (CHEMONTID:0001506): 0.7920891436282044, n_datos: 6</vt:lpstr>
      <vt:lpstr>Purine nucleotides (CHEMONTID:0001506): 0.7805508978034666, n_datos: 6</vt:lpstr>
      <vt:lpstr>Purine nucleotides (CHEMONTID:0001506): 0.7178258031707736, n_datos: 6</vt:lpstr>
      <vt:lpstr>Purine nucleotides (CHEMONTID:0001506): 0.7077193960369069, n_datos: 6</vt:lpstr>
      <vt:lpstr>Purine nucleotides (CHEMONTID:0001506): 0.673930063656526, n_datos: 7</vt:lpstr>
      <vt:lpstr>Purine nucleotides (CHEMONTID:0001506): 0.6610523354709399, n_datos: 6</vt:lpstr>
      <vt:lpstr>Purine nucleotides (CHEMONTID:0001506): 0.6463207016603155, n_datos: 6</vt:lpstr>
      <vt:lpstr>Purine nucleotides (CHEMONTID:0001506): 0.6427746794196527, n_datos: 5</vt:lpstr>
      <vt:lpstr>Purine nucleotides (CHEMONTID:0001506): 0.6163758805619272, n_datos: 6</vt:lpstr>
      <vt:lpstr>Purine nucleotides (CHEMONTID:0001506): 0.6080764718813683, n_datos: 6</vt:lpstr>
      <vt:lpstr>Purine nucleotides (CHEMONTID:0001506): 0.5988910056203476, n_datos: 6</vt:lpstr>
      <vt:lpstr>Purine nucleotides (CHEMONTID:0001506): 0.5875968411077916, n_datos: 7</vt:lpstr>
      <vt:lpstr>Purine nucleotides (CHEMONTID:0001506): 0.5707935556189123, n_datos: 7</vt:lpstr>
      <vt:lpstr>Purine nucleotides (CHEMONTID:0001506): 0.4270321273151932, n_datos: 5</vt:lpstr>
      <vt:lpstr>Purine nucleotides (CHEMONTID:0001506): 0.4266689563157756, n_datos: 6</vt:lpstr>
      <vt:lpstr>Purine nucleotides (CHEMONTID:0001506): 0.4217433082410518, n_datos: 6</vt:lpstr>
      <vt:lpstr>Purine nucleotides (CHEMONTID:0001506): 0.4141241780437987, n_datos: 6</vt:lpstr>
      <vt:lpstr>Purine nucleotides (CHEMONTID:0001506): 0.4090412318801628, n_datos: 6</vt:lpstr>
      <vt:lpstr>Purine nucleotides (CHEMONTID:0001506): 0.4075274516333055, n_datos: 6</vt:lpstr>
      <vt:lpstr>Purine nucleotides (CHEMONTID:0001506): 0.3733946800506543, n_datos: 6</vt:lpstr>
      <vt:lpstr>Purine nucleotides (CHEMONTID:0001506): 0.370491115626379, n_datos: 6</vt:lpstr>
      <vt:lpstr>Purine nucleotides (CHEMONTID:0001506): 0.3243162228998915, n_datos: 6</vt:lpstr>
      <vt:lpstr>Purine nucleotides (CHEMONTID:0001506): 7.668626239121112e-06, n_datos: 6</vt:lpstr>
      <vt:lpstr>Purine nucleotides (CHEMONTID:0001506): 7.580000921755241e-06, n_datos: 6</vt:lpstr>
      <vt:lpstr>Purine nucleotides (CHEMONTID:0001506): 7.468326302826273e-06, n_datos: 6</vt:lpstr>
      <vt:lpstr>Purine nucleotides (CHEMONTID:0001506): 7.27326438359572e-06, n_datos: 7</vt:lpstr>
      <vt:lpstr>Purine nucleotides (CHEMONTID:0001506): 6.724100493074572e-06, n_datos: 8</vt:lpstr>
      <vt:lpstr>Purine nucleotides (CHEMONTID:0001506): 6.315339251766542e-06, n_datos: 7</vt:lpstr>
      <vt:lpstr>Purine nucleotides (CHEMONTID:0001506): 6.196629889465665e-06, n_datos: 6</vt:lpstr>
      <vt:lpstr>Purine nucleotides (CHEMONTID:0001506): 5.88679841536975e-06, n_datos: 8</vt:lpstr>
      <vt:lpstr>Purine nucleotides (CHEMONTID:0001506): 5.863345059503409e-06, n_datos: 7</vt:lpstr>
      <vt:lpstr>Purine nucleotides (CHEMONTID:0001506): 2.423166973599885e-07, n_datos: 7</vt:lpstr>
      <vt:lpstr>Purine nucleotides (CHEMONTID:0001506): 2.313210183998157e-07, n_datos: 7</vt:lpstr>
      <vt:lpstr>Purine nucleotides (CHEMONTID:0001506): 2.2803485497641373e-07, n_datos: 9</vt:lpstr>
      <vt:lpstr>Purine nucleotides (CHEMONTID:0001506): 1.3617943019970773e-07, n_datos: 6</vt:lpstr>
      <vt:lpstr>Purine nucleotides (CHEMONTID:0001506): 1.1844280384848333e-07, n_datos: 8</vt:lpstr>
      <vt:lpstr>Purine nucleotides (CHEMONTID:0001506): 1.1753284124948161e-07, n_datos: 5</vt:lpstr>
      <vt:lpstr>Purine nucleotides (CHEMONTID:0001506): 1.1373861562153605e-07, n_datos: 9</vt:lpstr>
      <vt:lpstr>Purine nucleotides (CHEMONTID:0001506): 1.1329377855071948e-07, n_datos: 5</vt:lpstr>
      <vt:lpstr>Purine nucleotides (CHEMONTID:0001506): 1.0961314280812724e-07, n_datos: 6</vt:lpstr>
      <vt:lpstr>Purine nucleotides (CHEMONTID:0001506): 1.0789898758684519e-07, n_datos: 6</vt:lpstr>
      <vt:lpstr>Purine nucleotides (CHEMONTID:0001506): 1.0631612064907929e-07, n_datos: 7</vt:lpstr>
      <vt:lpstr>Purine nucleotides (CHEMONTID:0001506): 1.0516720454162561e-07, n_datos: 8</vt:lpstr>
      <vt:lpstr>Purine nucleotides (CHEMONTID:0001506): 4.8171296619123887e-08, n_datos: 5</vt:lpstr>
      <vt:lpstr>Purine nucleotides (CHEMONTID:0001506): 4.6607768542222465e-08, n_datos: 6</vt:lpstr>
      <vt:lpstr>Purine nucleotides (CHEMONTID:0001506): 1.5716929730056387e-09, n_datos: 5</vt:lpstr>
      <vt:lpstr>Purine nucleotides (CHEMONTID:0001506): 1.7600808436152466e-11, n_datos: 8</vt:lpstr>
      <vt:lpstr>Purine nucleotides (CHEMONTID:0001506): 1.5185316195263905e-11, n_datos: 5</vt:lpstr>
      <vt:lpstr>Purine nucleotides (CHEMONTID:0001506): 1.4594621326750882e-11, n_datos: 7</vt:lpstr>
      <vt:lpstr>Purine nucleotides (CHEMONTID:0001506): 1.442713309084351e-11, n_datos: 6</vt:lpstr>
      <vt:lpstr>Purine nucleotides (CHEMONTID:0001506): 1.3806575835495704e-11, n_datos: 8</vt:lpstr>
      <vt:lpstr>Purine nucleotides (CHEMONTID:0001506): 1.3777937475755322e-11, n_datos: 6</vt:lpstr>
      <vt:lpstr>Purine nucleotides (CHEMONTID:0001506): 1.3619518557421295e-11, n_datos: 5</vt:lpstr>
      <vt:lpstr>Purine nucleotides (CHEMONTID:0001506): 1.2187714838351876e-11, n_datos: 8</vt:lpstr>
      <vt:lpstr>Purine nucleotides (CHEMONTID:0001506): 1.0128145153737134e-11, n_datos: 5</vt:lpstr>
      <vt:lpstr>Purine nucleotides (CHEMONTID:0001506): 9.93312864275368e-12, n_datos: 6</vt:lpstr>
      <vt:lpstr>Purine nucleotides (CHEMONTID:0001506): 9.918309944975763e-12, n_datos: 6</vt:lpstr>
      <vt:lpstr>Purine nucleotides (CHEMONTID:0001506): 9.895430661370387e-12, n_datos: 7</vt:lpstr>
      <vt:lpstr>Purine nucleotides (CHEMONTID:0001506): 8.87830150037312e-12, n_datos: 5</vt:lpstr>
      <vt:lpstr>Purine nucleotides (CHEMONTID:0001506): 4.172032112452716e-12, n_datos: 6</vt:lpstr>
      <vt:lpstr>Purine nucleotides (CHEMONTID:0001506): 1.1400055156416868e-13, n_datos: 6</vt:lpstr>
      <vt:lpstr>Purine nucleotides (CHEMONTID:0001506): 1.1281954770150765e-13, n_datos: 6</vt:lpstr>
      <vt:lpstr>Purine nucleotides (CHEMONTID:0001506): 1.1249583375428033e-13, n_datos: 7</vt:lpstr>
      <vt:lpstr>Purine nucleotides (CHEMONTID:0001506): 1.1093573336140825e-13, n_datos: 6</vt:lpstr>
      <vt:lpstr>Purine nucleotides (CHEMONTID:0001506): 4.898181940206736e-14, n_datos: 7</vt:lpstr>
      <vt:lpstr>Purine nucleotides (CHEMONTID:0001506): 7.252072286095922e-16, n_datos: 5</vt:lpstr>
      <vt:lpstr>Purine nucleotides (CHEMONTID:0001506): 6.217040120582764e-16, n_datos: 5</vt:lpstr>
      <vt:lpstr>Purine nucleotides (CHEMONTID:0001506): 6.1268552754832e-16, n_datos: 5</vt:lpstr>
      <vt:lpstr>Purine nucleotides (CHEMONTID:0001506): 6.085454779116205e-16, n_datos: 5</vt:lpstr>
      <vt:lpstr>Purine nucleotides (CHEMONTID:0001506): 5.940755408381789e-16, n_datos: 5</vt:lpstr>
      <vt:lpstr>Purine nucleotides (CHEMONTID:0001506): 5.75688414308268e-16, n_datos: 5</vt:lpstr>
      <vt:lpstr>Purine nucleotides (CHEMONTID:0001506): 3.1982448696039323e-16, n_datos: 5</vt:lpstr>
      <vt:lpstr>Purine nucleotides (CHEMONTID:0001506): 3.148057597022393e-16, n_datos: 5</vt:lpstr>
      <vt:lpstr>Purine nucleotides (CHEMONTID:0001506): 3.0672417900540577e-16, n_datos: 5</vt:lpstr>
      <vt:lpstr>Purine nucleotides (CHEMONTID:0001506): 3.0397989484365243e-16, n_datos: 6</vt:lpstr>
      <vt:lpstr>Purine nucleotides (CHEMONTID:0001506): 2.60900921319989e-16, n_datos: 6</vt:lpstr>
      <vt:lpstr>Purine nucleotides (CHEMONTID:0001506): 2.408316196799899e-16, n_datos: 6</vt:lpstr>
      <vt:lpstr>Purine nucleotides (CHEMONTID:0001506): 2.3389189513191953e-16, n_datos: 6</vt:lpstr>
      <vt:lpstr>Purine nucleotides (CHEMONTID:0001506): 1.3649618196148494e-16, n_datos: 6</vt:lpstr>
      <vt:lpstr>Purine nucleotides (CHEMONTID:0001506): 1.2089500227027107e-16, n_datos: 6</vt:lpstr>
      <vt:lpstr>Pyrimidine nucleosides (CHEMONTID:0000480): 1.0, n_datos: 5</vt:lpstr>
      <vt:lpstr>Pyrimidine nucleosides (CHEMONTID:0000480): 0.3034251997722735, n_datos: 5</vt:lpstr>
      <vt:lpstr>Pyrimidine nucleosides (CHEMONTID:0000480): 0.2050518284496944, n_datos: 5</vt:lpstr>
      <vt:lpstr>Pyrimidine nucleosides (CHEMONTID:0000480): 0.0919969118766641, n_datos: 5</vt:lpstr>
      <vt:lpstr>Pyrimidine nucleosides (CHEMONTID:0000480): 0.0002042321155764, n_datos: 5</vt:lpstr>
      <vt:lpstr>Pyrimidine nucleosides (CHEMONTID:0000480): 6.734840445293037e-05, n_datos: 5</vt:lpstr>
      <vt:lpstr>Pyrimidine nucleosides (CHEMONTID:0000480): 6.734840445293037e-05, n_datos: 5</vt:lpstr>
      <vt:lpstr>Pyrimidine nucleosides (CHEMONTID:0000480): 2.428718789750421e-06, n_datos: 5</vt:lpstr>
      <vt:lpstr>Pyrimidine nucleosides (CHEMONTID:0000480): 2.2549858900716097e-06, n_datos: 5</vt:lpstr>
      <vt:lpstr>Pyrimidine nucleosides (CHEMONTID:0000480): 2.222202417847512e-06, n_datos: 9</vt:lpstr>
      <vt:lpstr>Pyrimidine nucleosides (CHEMONTID:0000480): 2.2197010406064714e-06, n_datos: 5</vt:lpstr>
      <vt:lpstr>Pyrimidine nucleosides (CHEMONTID:0000480): 2.215147807702663e-06, n_datos: 5</vt:lpstr>
      <vt:lpstr>Pyrimidine nucleosides (CHEMONTID:0000480): 2.189923558450949e-06, n_datos: 5</vt:lpstr>
      <vt:lpstr>Pyrimidine nucleosides (CHEMONTID:0000480): 2.186379654355875e-06, n_datos: 5</vt:lpstr>
      <vt:lpstr>Pyrimidine nucleosides (CHEMONTID:0000480): 2.1828098835026243e-06, n_datos: 5</vt:lpstr>
      <vt:lpstr>Pyrimidine nucleosides (CHEMONTID:0000480): 2.1813522108497613e-06, n_datos: 5</vt:lpstr>
      <vt:lpstr>Pyrimidine nucleosides (CHEMONTID:0000480): 2.1390587902348558e-06, n_datos: 5</vt:lpstr>
      <vt:lpstr>Pyrimidine nucleosides (CHEMONTID:0000480): 2.124168520901116e-06, n_datos: 5</vt:lpstr>
      <vt:lpstr>Pyrimidine nucleosides (CHEMONTID:0000480): 2.1238493655712552e-06, n_datos: 5</vt:lpstr>
      <vt:lpstr>Pyrimidine nucleosides (CHEMONTID:0000480): 2.1182230552242314e-06, n_datos: 5</vt:lpstr>
      <vt:lpstr>Pyrimidine nucleosides (CHEMONTID:0000480): 2.0395222787133278e-06, n_datos: 5</vt:lpstr>
      <vt:lpstr>Pyrimidine nucleosides (CHEMONTID:0000480): 1.935088425181914e-07, n_datos: 5</vt:lpstr>
      <vt:lpstr>Pyrimidine nucleosides (CHEMONTID:0000480): 2.592714019872215e-08, n_datos: 5</vt:lpstr>
      <vt:lpstr>Pyrimidine nucleosides (CHEMONTID:0000480): 1.803420749494529e-08, n_datos: 5</vt:lpstr>
      <vt:lpstr>Pyrimidine nucleosides (CHEMONTID:0000480): 5.4916328801688395e-11, n_datos: 6</vt:lpstr>
      <vt:lpstr>Purine nucleosides (CHEMONTID:0000479): 1.0, n_datos: 6</vt:lpstr>
      <vt:lpstr>Purine nucleosides (CHEMONTID:0000479): 0.6160791060691374, n_datos: 5</vt:lpstr>
      <vt:lpstr>Purine nucleosides (CHEMONTID:0000479): 0.2366426905033247, n_datos: 6</vt:lpstr>
      <vt:lpstr>Purine nucleosides (CHEMONTID:0000479): 0.0278224479824858, n_datos: 5</vt:lpstr>
      <vt:lpstr>Purine nucleosides (CHEMONTID:0000479): 0.0217136503362562, n_datos: 9</vt:lpstr>
      <vt:lpstr>Purine nucleosides (CHEMONTID:0000479): 0.0188625414711686, n_datos: 9</vt:lpstr>
      <vt:lpstr>Purine nucleosides (CHEMONTID:0000479): 0.0055654072234095, n_datos: 8</vt:lpstr>
      <vt:lpstr>Purine nucleosides (CHEMONTID:0000479): 0.0044409387562756, n_datos: 5</vt:lpstr>
      <vt:lpstr>Purine nucleosides (CHEMONTID:0000479): 0.0037834572957428, n_datos: 6</vt:lpstr>
      <vt:lpstr>Purine nucleosides (CHEMONTID:0000479): 0.0032592188707025, n_datos: 7</vt:lpstr>
      <vt:lpstr>Purine nucleosides (CHEMONTID:0000479): 0.002812614959101, n_datos: 7</vt:lpstr>
      <vt:lpstr>Purine nucleosides (CHEMONTID:0000479): 0.0024345056601128, n_datos: 6</vt:lpstr>
      <vt:lpstr>Purine nucleosides (CHEMONTID:0000479): 0.0001595448326512, n_datos: 6</vt:lpstr>
      <vt:lpstr>Purine nucleosides (CHEMONTID:0000479): 5.487888138067876e-05, n_datos: 7</vt:lpstr>
      <vt:lpstr>Purine nucleosides (CHEMONTID:0000479): 5.487888138067876e-05, n_datos: 7</vt:lpstr>
      <vt:lpstr>Purine nucleosides (CHEMONTID:0000479): 8.55598519473787e-06, n_datos: 7</vt:lpstr>
      <vt:lpstr>Purine nucleosides (CHEMONTID:0000479): 1.7117912678170737e-06, n_datos: 7</vt:lpstr>
      <vt:lpstr>Purine nucleosides (CHEMONTID:0000479): 1.4254552735261798e-06, n_datos: 7</vt:lpstr>
      <vt:lpstr>Purine nucleosides (CHEMONTID:0000479): 1.409655890831838e-06, n_datos: 7</vt:lpstr>
      <vt:lpstr>Purine nucleosides (CHEMONTID:0000479): 1.3908372354761837e-06, n_datos: 6</vt:lpstr>
      <vt:lpstr>Purine nucleosides (CHEMONTID:0000479): 1.3754392990164898e-06, n_datos: 7</vt:lpstr>
      <vt:lpstr>Purine nucleosides (CHEMONTID:0000479): 1.3697913587612677e-06, n_datos: 7</vt:lpstr>
      <vt:lpstr>Purine nucleosides (CHEMONTID:0000479): 1.3664846152760298e-06, n_datos: 7</vt:lpstr>
      <vt:lpstr>Purine nucleosides (CHEMONTID:0000479): 1.3573133557788044e-06, n_datos: 7</vt:lpstr>
      <vt:lpstr>Purine nucleosides (CHEMONTID:0000479): 1.3285559523787526e-06, n_datos: 7</vt:lpstr>
      <vt:lpstr>Purine nucleosides (CHEMONTID:0000479): 1.3172639083652413e-06, n_datos: 7</vt:lpstr>
      <vt:lpstr>Purine nucleosides (CHEMONTID:0000479): 1.306667334065665e-06, n_datos: 7</vt:lpstr>
      <vt:lpstr>Purine nucleosides (CHEMONTID:0000479): 1.2980139069291383e-06, n_datos: 6</vt:lpstr>
      <vt:lpstr>Purine nucleosides (CHEMONTID:0000479): 1.2830115275165675e-06, n_datos: 7</vt:lpstr>
      <vt:lpstr>Purine nucleosides (CHEMONTID:0000479): 1.2784113421370296e-06, n_datos: 6</vt:lpstr>
      <vt:lpstr>Purine nucleosides (CHEMONTID:0000479): 1.273714102530722e-06, n_datos: 7</vt:lpstr>
      <vt:lpstr>Purine nucleosides (CHEMONTID:0000479): 1.2736879155045884e-06, n_datos: 6</vt:lpstr>
      <vt:lpstr>Purine nucleosides (CHEMONTID:0000479): 1.2703710182753417e-06, n_datos: 7</vt:lpstr>
      <vt:lpstr>Purine nucleosides (CHEMONTID:0000479): 1.2622276160754213e-06, n_datos: 6</vt:lpstr>
      <vt:lpstr>Purine nucleosides (CHEMONTID:0000479): 2.4341669305029e-08, n_datos: 8</vt:lpstr>
      <vt:lpstr>Purine nucleosides (CHEMONTID:0000479): 1.7108966180710787e-08, n_datos: 5</vt:lpstr>
      <vt:lpstr>Purine nucleosides (CHEMONTID:0000479): 6.6635581607605675e-09, n_datos: 7</vt:lpstr>
      <vt:lpstr>Purine nucleosides (CHEMONTID:0000479): 6.480524363469533e-09, n_datos: 5</vt:lpstr>
      <vt:lpstr>Purine nucleosides (CHEMONTID:0000479): 5.2183275752653394e-09, n_datos: 5</vt:lpstr>
      <vt:lpstr>Purine nucleosides (CHEMONTID:0000479): 4.480737042992257e-09, n_datos: 5</vt:lpstr>
      <vt:lpstr>Purine nucleosides (CHEMONTID:0000479): 1.3860866130138591e-10, n_datos: 5</vt:lpstr>
      <vt:lpstr>Purine nucleosides (CHEMONTID:0000479): 8.176899634230376e-11, n_datos: 6</vt:lpstr>
      <vt:lpstr>Purine nucleosides (CHEMONTID:0000479): 4.006783687188528e-11, n_datos: 5</vt:lpstr>
      <vt:lpstr>Purine nucleosides (CHEMONTID:0000479): 3.906318814435369e-11, n_datos: 5</vt:lpstr>
      <vt:lpstr>5'-deoxyribonucleosides (CHEMONTID:0004502): 1.0, n_datos: 5</vt:lpstr>
      <vt:lpstr>Nucleoside and nucleotide analogues (CHEMONTID:0003737): 1.0, n_datos: 5</vt:lpstr>
      <vt:lpstr>Pyrimidine nucleotides (CHEMONTID:0001509): 0.9052111898260712, n_datos: 6</vt:lpstr>
      <vt:lpstr>Pyrimidine nucleotides (CHEMONTID:0001509): 0.90225549544042, n_datos: 5</vt:lpstr>
      <vt:lpstr>Pyrimidine nucleotides (CHEMONTID:0001509): 0.8936533028307712, n_datos: 5</vt:lpstr>
      <vt:lpstr>Pyrimidine nucleotides (CHEMONTID:0001509): 0.503791137788722, n_datos: 5</vt:lpstr>
      <vt:lpstr>Pyrimidine nucleotides (CHEMONTID:0001509): 0.4176136488749985, n_datos: 5</vt:lpstr>
      <vt:lpstr>Pyrimidine nucleotides (CHEMONTID:0001509): 0.3614072699405323, n_datos: 6</vt:lpstr>
      <vt:lpstr>Pyrimidine nucleotides (CHEMONTID:0001509): 0.3550232484632952, n_datos: 7</vt:lpstr>
      <vt:lpstr>Pyrimidine nucleotides (CHEMONTID:0001509): 0.3504716683547915, n_datos: 7</vt:lpstr>
      <vt:lpstr>Pyrimidine nucleotides (CHEMONTID:0001509): 0.3455304585218653, n_datos: 6</vt:lpstr>
      <vt:lpstr>Pyrimidine nucleotides (CHEMONTID:0001509): 0.3186037229283679, n_datos: 6</vt:lpstr>
      <vt:lpstr>Pyrimidine nucleotides (CHEMONTID:0001509): 0.311017720422378, n_datos: 5</vt:lpstr>
      <vt:lpstr>Pyrimidine nucleotides (CHEMONTID:0001509): 0.3040642714921697, n_datos: 5</vt:lpstr>
      <vt:lpstr>Pyrimidine nucleotides (CHEMONTID:0001509): 0.2820818836475444, n_datos: 5</vt:lpstr>
      <vt:lpstr>Pyrimidine nucleotides (CHEMONTID:0001509): 0.2727158358419952, n_datos: 5</vt:lpstr>
      <vt:lpstr>Pyrimidine nucleotides (CHEMONTID:0001509): 0.2645454109893472, n_datos: 5</vt:lpstr>
      <vt:lpstr>Pyrimidine nucleotides (CHEMONTID:0001509): 0.2257454905711633, n_datos: 5</vt:lpstr>
      <vt:lpstr>Pyrimidine nucleotides (CHEMONTID:0001509): 0.2240885629277804, n_datos: 5</vt:lpstr>
      <vt:lpstr>Pyrimidine nucleotides (CHEMONTID:0001509): 0.1919148104311726, n_datos: 9</vt:lpstr>
      <vt:lpstr>Pyrimidine nucleotides (CHEMONTID:0001509): 0.145874641262078, n_datos: 7</vt:lpstr>
      <vt:lpstr>Pyrimidine nucleotides (CHEMONTID:0001509): 0.1428464881001967, n_datos: 8</vt:lpstr>
      <vt:lpstr>Pyrimidine nucleotides (CHEMONTID:0001509): 0.1262082511501899, n_datos: 9</vt:lpstr>
      <vt:lpstr>Pyrimidine nucleotides (CHEMONTID:0001509): 0.1026563274187741, n_datos: 8</vt:lpstr>
      <vt:lpstr>Pyrimidine nucleotides (CHEMONTID:0001509): 0.0948806204992229, n_datos: 6</vt:lpstr>
      <vt:lpstr>Pyrimidine nucleotides (CHEMONTID:0001509): 0.0725303043328748, n_datos: 5</vt:lpstr>
      <vt:lpstr>Pyrimidine nucleotides (CHEMONTID:0001509): 0.0540867295547165, n_datos: 6</vt:lpstr>
      <vt:lpstr>Pyrimidine nucleotides (CHEMONTID:0001509): 0.0494033575702849, n_datos: 5</vt:lpstr>
      <vt:lpstr>Pyrimidine nucleotides (CHEMONTID:0001509): 0.0028708345511312, n_datos: 9</vt:lpstr>
      <vt:lpstr>Pyrimidine nucleotides (CHEMONTID:0001509): 0.002359092676301, n_datos: 5</vt:lpstr>
      <vt:lpstr>Pyrimidine nucleotides (CHEMONTID:0001509): 0.0002067428556958, n_datos: 5</vt:lpstr>
      <vt:lpstr>Pyrimidine nucleotides (CHEMONTID:0001509): 1.6292658619094568e-05, n_datos: 9</vt:lpstr>
      <vt:lpstr>Pyrimidine nucleotides (CHEMONTID:0001509): 9.46300367901088e-06, n_datos: 5</vt:lpstr>
      <vt:lpstr>Pyrimidine nucleotides (CHEMONTID:0001509): 8.958827263696995e-06, n_datos: 7</vt:lpstr>
      <vt:lpstr>Pyrimidine nucleotides (CHEMONTID:0001509): 8.376530221577423e-06, n_datos: 7</vt:lpstr>
      <vt:lpstr>Pyrimidine nucleotides (CHEMONTID:0001509): 7.877589471261602e-06, n_datos: 5</vt:lpstr>
      <vt:lpstr>Pyrimidine nucleotides (CHEMONTID:0001509): 1.963738536815617e-07, n_datos: 9</vt:lpstr>
      <vt:lpstr>Pyrimidine nucleotides (CHEMONTID:0001509): 1.8824069057557137e-07, n_datos: 7</vt:lpstr>
      <vt:lpstr>Pyrimidine nucleotides (CHEMONTID:0001509): 3.2018252252722494e-08, n_datos: 6</vt:lpstr>
      <vt:lpstr>Pyrimidine nucleotides (CHEMONTID:0001509): 1.2738076453002038e-11, n_datos: 5</vt:lpstr>
      <vt:lpstr>Pyrimidine nucleotides (CHEMONTID:0001509): 6.3941128288358265e-12, n_datos: 6</vt:lpstr>
      <vt:lpstr>Pyrimidine nucleotides (CHEMONTID:0001509): 3.8382691634245024e-14, n_datos: 6</vt:lpstr>
      <vt:lpstr>Pyrimidine nucleotides (CHEMONTID:0001509): 3.7005797740560957e-14, n_datos: 7</vt:lpstr>
      <vt:lpstr>Pyrimidine nucleotides (CHEMONTID:0001509): 4.611485610474921e-16, n_datos: 7</vt:lpstr>
      <vt:lpstr>Pyrimidine nucleotides (CHEMONTID:0001509): 3.36498707576473e-16, n_datos: 7</vt:lpstr>
      <vt:lpstr>Pyrimidine nucleotides (CHEMONTID:0001509): 3.331236866547246e-16, n_datos: 7</vt:lpstr>
      <vt:lpstr>Pyrimidine nucleotides (CHEMONTID:0001509): 1.083959422165109e-16, n_datos: 7</vt:lpstr>
      <vt:lpstr>Pyrimidine nucleotides (CHEMONTID:0001509): 2.8170495893511643e-17, n_datos: 7</vt:lpstr>
      <vt:lpstr>Steroids and steroid derivatives (CHEMONTID:0000258): 0.3120325486056173, n_datos: 7</vt:lpstr>
      <vt:lpstr>Steroids and steroid derivatives (CHEMONTID:0000258): 0.1556655012413817, n_datos: 8</vt:lpstr>
      <vt:lpstr>Steroids and steroid derivatives (CHEMONTID:0000258): 0.1276195590160012, n_datos: 6</vt:lpstr>
      <vt:lpstr>Steroids and steroid derivatives (CHEMONTID:0000258): 0.029767785796481, n_datos: 6</vt:lpstr>
      <vt:lpstr>Steroids and steroid derivatives (CHEMONTID:0000258): 0.0274845450563771, n_datos: 5</vt:lpstr>
      <vt:lpstr>Steroids and steroid derivatives (CHEMONTID:0000258): 0.0274508625443267, n_datos: 7</vt:lpstr>
      <vt:lpstr>Steroids and steroid derivatives (CHEMONTID:0000258): 0.0269099424193348, n_datos: 5</vt:lpstr>
      <vt:lpstr>Steroids and steroid derivatives (CHEMONTID:0000258): 0.0249357710893432, n_datos: 5</vt:lpstr>
      <vt:lpstr>Steroids and steroid derivatives (CHEMONTID:0000258): 0.0248382713086018, n_datos: 5</vt:lpstr>
      <vt:lpstr>Steroids and steroid derivatives (CHEMONTID:0000258): 0.0246628645395411, n_datos: 5</vt:lpstr>
      <vt:lpstr>Steroids and steroid derivatives (CHEMONTID:0000258): 0.024597559747169, n_datos: 5</vt:lpstr>
      <vt:lpstr>Steroids and steroid derivatives (CHEMONTID:0000258): 0.0245783211219601, n_datos: 5</vt:lpstr>
      <vt:lpstr>Steroids and steroid derivatives (CHEMONTID:0000258): 0.0005562204633553, n_datos: 6</vt:lpstr>
      <vt:lpstr>Steroids and steroid derivatives (CHEMONTID:0000258): 0.0001059748638235, n_datos: 6</vt:lpstr>
      <vt:lpstr>Steroids and steroid derivatives (CHEMONTID:0000258): 3.479406806625329e-05, n_datos: 6</vt:lpstr>
      <vt:lpstr>Steroids and steroid derivatives (CHEMONTID:0000258): 3.479406806625329e-05, n_datos: 6</vt:lpstr>
      <vt:lpstr>Steroids and steroid derivatives (CHEMONTID:0000258): 7.074022416500385e-06, n_datos: 6</vt:lpstr>
      <vt:lpstr>Steroids and steroid derivatives (CHEMONTID:0000258): 1.675147441145198e-06, n_datos: 6</vt:lpstr>
      <vt:lpstr>Steroids and steroid derivatives (CHEMONTID:0000258): 1.3409446191808294e-06, n_datos: 6</vt:lpstr>
      <vt:lpstr>Steroids and steroid derivatives (CHEMONTID:0000258): 1.2776176735902114e-06, n_datos: 6</vt:lpstr>
      <vt:lpstr>Steroids and steroid derivatives (CHEMONTID:0000258): 1.2583047445025912e-06, n_datos: 6</vt:lpstr>
      <vt:lpstr>Steroids and steroid derivatives (CHEMONTID:0000258): 1.2560736627281888e-06, n_datos: 6</vt:lpstr>
      <vt:lpstr>Steroids and steroid derivatives (CHEMONTID:0000258): 1.2543631326011006e-06, n_datos: 6</vt:lpstr>
      <vt:lpstr>Steroids and steroid derivatives (CHEMONTID:0000258): 1.2533901839657885e-06, n_datos: 6</vt:lpstr>
      <vt:lpstr>Steroids and steroid derivatives (CHEMONTID:0000258): 1.2510215057496828e-06, n_datos: 6</vt:lpstr>
      <vt:lpstr>Steroids and steroid derivatives (CHEMONTID:0000258): 1.250422232165153e-06, n_datos: 6</vt:lpstr>
      <vt:lpstr>Steroids and steroid derivatives (CHEMONTID:0000258): 1.239744822643078e-06, n_datos: 6</vt:lpstr>
      <vt:lpstr>Steroids and steroid derivatives (CHEMONTID:0000258): 1.230114113705082e-06, n_datos: 6</vt:lpstr>
      <vt:lpstr>Steroids and steroid derivatives (CHEMONTID:0000258): 1.1436253347577529e-06, n_datos: 5</vt:lpstr>
      <vt:lpstr>Steroids and steroid derivatives (CHEMONTID:0000258): 1.0841737795386702e-06, n_datos: 6</vt:lpstr>
      <vt:lpstr>Steroids and steroid derivatives (CHEMONTID:0000258): 9.835892566430604e-07, n_datos: 6</vt:lpstr>
      <vt:lpstr>Steroids and steroid derivatives (CHEMONTID:0000258): 9.817439048060989e-07, n_datos: 6</vt:lpstr>
      <vt:lpstr>Steroids and steroid derivatives (CHEMONTID:0000258): 9.69378151249316e-07, n_datos: 6</vt:lpstr>
      <vt:lpstr>Steroids and steroid derivatives (CHEMONTID:0000258): 9.686916168690448e-07, n_datos: 5</vt:lpstr>
      <vt:lpstr>Steroids and steroid derivatives (CHEMONTID:0000258): 9.673757658974453e-07, n_datos: 6</vt:lpstr>
      <vt:lpstr>Steroids and steroid derivatives (CHEMONTID:0000258): 9.6217696198048e-07, n_datos: 6</vt:lpstr>
      <vt:lpstr>Steroids and steroid derivatives (CHEMONTID:0000258): 9.599640819178832e-07, n_datos: 6</vt:lpstr>
      <vt:lpstr>Steroids and steroid derivatives (CHEMONTID:0000258): 9.565136605822111e-07, n_datos: 6</vt:lpstr>
      <vt:lpstr>Steroids and steroid derivatives (CHEMONTID:0000258): 9.362864308305432e-07, n_datos: 6</vt:lpstr>
      <vt:lpstr>Steroids and steroid derivatives (CHEMONTID:0000258): 8.921656423664043e-07, n_datos: 6</vt:lpstr>
      <vt:lpstr>Steroids and steroid derivatives (CHEMONTID:0000258): 5.3105677677172976e-08, n_datos: 6</vt:lpstr>
      <vt:lpstr>Steroids and steroid derivatives (CHEMONTID:0000258): 3.345175669232889e-11, n_datos: 5</vt:lpstr>
      <vt:lpstr>Steroids and steroid derivatives (CHEMONTID:0000258): 1.9151833936199293e-11, n_datos: 6</vt:lpstr>
      <vt:lpstr>Fatty Acyls (CHEMONTID:0003909): 0.0063794101852286, n_datos: 9</vt:lpstr>
      <vt:lpstr>Fatty Acyls (CHEMONTID:0003909): 0.0018149002988218, n_datos: 8</vt:lpstr>
      <vt:lpstr>Fatty Acyls (CHEMONTID:0003909): 0.0018051691697359, n_datos: 8</vt:lpstr>
      <vt:lpstr>Fatty Acyls (CHEMONTID:0003909): 0.0018047078936993, n_datos: 7</vt:lpstr>
      <vt:lpstr>Fatty Acyls (CHEMONTID:0003909): 0.0017899102409099, n_datos: 7</vt:lpstr>
      <vt:lpstr>Fatty Acyls (CHEMONTID:0003909): 0.0017873605864265, n_datos: 6</vt:lpstr>
      <vt:lpstr>Fatty Acyls (CHEMONTID:0003909): 0.0017870845950889, n_datos: 6</vt:lpstr>
      <vt:lpstr>Fatty Acyls (CHEMONTID:0003909): 0.0017836320635153, n_datos: 5</vt:lpstr>
      <vt:lpstr>Fatty Acyls (CHEMONTID:0003909): 0.0017813872427509, n_datos: 5</vt:lpstr>
      <vt:lpstr>Fatty Acyls (CHEMONTID:0003909): 0.0017795398109243, n_datos: 5</vt:lpstr>
      <vt:lpstr>Fatty Acyls (CHEMONTID:0003909): 0.001776596203731, n_datos: 7</vt:lpstr>
      <vt:lpstr>Fatty Acyls (CHEMONTID:0003909): 0.0017746241304876, n_datos: 5</vt:lpstr>
      <vt:lpstr>Fatty Acyls (CHEMONTID:0003909): 0.0017734719730628, n_datos: 5</vt:lpstr>
      <vt:lpstr>Fatty Acyls (CHEMONTID:0003909): 0.0017725067189944, n_datos: 5</vt:lpstr>
      <vt:lpstr>Fatty Acyls (CHEMONTID:0003909): 0.0017717967885172, n_datos: 5</vt:lpstr>
      <vt:lpstr>Fatty Acyls (CHEMONTID:0003909): 0.0017704189722369, n_datos: 5</vt:lpstr>
      <vt:lpstr>Fatty Acyls (CHEMONTID:0003909): 0.0017704168502367, n_datos: 5</vt:lpstr>
      <vt:lpstr>Fatty Acyls (CHEMONTID:0003909): 0.0017699046933399, n_datos: 5</vt:lpstr>
      <vt:lpstr>Fatty Acyls (CHEMONTID:0003909): 0.0017695151432105, n_datos: 5</vt:lpstr>
      <vt:lpstr>Fatty Acyls (CHEMONTID:0003909): 0.0017691758064843, n_datos: 5</vt:lpstr>
      <vt:lpstr>Fatty Acyls (CHEMONTID:0003909): 0.0017670509811069, n_datos: 5</vt:lpstr>
      <vt:lpstr>Fatty Acyls (CHEMONTID:0003909): 0.0017654249966328, n_datos: 5</vt:lpstr>
      <vt:lpstr>Fatty Acyls (CHEMONTID:0003909): 0.0017651774552793, n_datos: 5</vt:lpstr>
      <vt:lpstr>Fatty Acyls (CHEMONTID:0003909): 0.0017650107939577, n_datos: 5</vt:lpstr>
      <vt:lpstr>Fatty Acyls (CHEMONTID:0003909): 0.0017647509704414, n_datos: 5</vt:lpstr>
      <vt:lpstr>Fatty Acyls (CHEMONTID:0003909): 0.0017596403182676, n_datos: 7</vt:lpstr>
      <vt:lpstr>Fatty Acyls (CHEMONTID:0003909): 0.0016883305643733, n_datos: 8</vt:lpstr>
      <vt:lpstr>Fatty Acyls (CHEMONTID:0003909): 0.0016863566735118, n_datos: 9</vt:lpstr>
      <vt:lpstr>Fatty Acyls (CHEMONTID:0003909): 8.608145155687858e-08, n_datos: 7</vt:lpstr>
      <vt:lpstr>Fatty Acyls (CHEMONTID:0003909): 8.565852661800683e-08, n_datos: 5</vt:lpstr>
      <vt:lpstr>Fatty Acyls (CHEMONTID:0003909): 8.527740053281518e-08, n_datos: 6</vt:lpstr>
      <vt:lpstr>Fatty Acyls (CHEMONTID:0003909): 5.581676032167602e-10, n_datos: 6</vt:lpstr>
      <vt:lpstr>Fatty Acyls (CHEMONTID:0003909): 6.385402569934681e-19, n_datos: 7</vt:lpstr>
      <vt:lpstr>Fatty Acyls (CHEMONTID:0003909): 1.6206557980584001e-19, n_datos: 8</vt:lpstr>
      <vt:lpstr>Hydroxy acids and derivatives (CHEMONTID:0000472): 1.0, n_datos: 6</vt:lpstr>
      <vt:lpstr>Hydroxy acids and derivatives (CHEMONTID:0000472): 0.3801977298491619, n_datos: 9</vt:lpstr>
      <vt:lpstr>Hydroxy acids and derivatives (CHEMONTID:0000472): 0.3648188929880633, n_datos: 5</vt:lpstr>
      <vt:lpstr>Hydroxy acids and derivatives (CHEMONTID:0000472): 0.3612019897864344, n_datos: 8</vt:lpstr>
      <vt:lpstr>Hydroxy acids and derivatives (CHEMONTID:0000472): 0.3600169541866031, n_datos: 5</vt:lpstr>
      <vt:lpstr>Hydroxy acids and derivatives (CHEMONTID:0000472): 0.3597694285442704, n_datos: 6</vt:lpstr>
      <vt:lpstr>Hydroxy acids and derivatives (CHEMONTID:0000472): 0.3594397614382057, n_datos: 8</vt:lpstr>
      <vt:lpstr>Hydroxy acids and derivatives (CHEMONTID:0000472): 0.3590177293321702, n_datos: 5</vt:lpstr>
      <vt:lpstr>Hydroxy acids and derivatives (CHEMONTID:0000472): 0.357421581266951, n_datos: 5</vt:lpstr>
      <vt:lpstr>Hydroxy acids and derivatives (CHEMONTID:0000472): 0.356921255001479, n_datos: 5</vt:lpstr>
      <vt:lpstr>Hydroxy acids and derivatives (CHEMONTID:0000472): 0.356192591678923, n_datos: 6</vt:lpstr>
      <vt:lpstr>Hydroxy acids and derivatives (CHEMONTID:0000472): 0.3544919729014446, n_datos: 6</vt:lpstr>
      <vt:lpstr>Hydroxy acids and derivatives (CHEMONTID:0000472): 0.3537081556060303, n_datos: 5</vt:lpstr>
      <vt:lpstr>Hydroxy acids and derivatives (CHEMONTID:0000472): 0.351189777632992, n_datos: 6</vt:lpstr>
      <vt:lpstr>Hydroxy acids and derivatives (CHEMONTID:0000472): 0.3487913839369602, n_datos: 5</vt:lpstr>
      <vt:lpstr>Hydroxy acids and derivatives (CHEMONTID:0000472): 0.3483414295440979, n_datos: 5</vt:lpstr>
      <vt:lpstr>Hydroxy acids and derivatives (CHEMONTID:0000472): 0.3479431511038347, n_datos: 8</vt:lpstr>
      <vt:lpstr>Hydroxy acids and derivatives (CHEMONTID:0000472): 0.3477229314250773, n_datos: 9</vt:lpstr>
      <vt:lpstr>Hydroxy acids and derivatives (CHEMONTID:0000472): 0.3466548540239084, n_datos: 9</vt:lpstr>
      <vt:lpstr>Hydroxy acids and derivatives (CHEMONTID:0000472): 0.3457152259660198, n_datos: 7</vt:lpstr>
      <vt:lpstr>Hydroxy acids and derivatives (CHEMONTID:0000472): 0.3448484260525531, n_datos: 9</vt:lpstr>
      <vt:lpstr>Hydroxy acids and derivatives (CHEMONTID:0000472): 0.3444494698374886, n_datos: 8</vt:lpstr>
      <vt:lpstr>Hydroxy acids and derivatives (CHEMONTID:0000472): 0.3435831385760882, n_datos: 9</vt:lpstr>
      <vt:lpstr>Hydroxy acids and derivatives (CHEMONTID:0000472): 0.3422587665888323, n_datos: 9</vt:lpstr>
      <vt:lpstr>Hydroxy acids and derivatives (CHEMONTID:0000472): 0.3419295490427245, n_datos: 9</vt:lpstr>
      <vt:lpstr>Hydroxy acids and derivatives (CHEMONTID:0000472): 0.3417660977215037, n_datos: 9</vt:lpstr>
      <vt:lpstr>Hydroxy acids and derivatives (CHEMONTID:0000472): 0.333226645894151, n_datos: 9</vt:lpstr>
      <vt:lpstr>Hydroxy acids and derivatives (CHEMONTID:0000472): 0.3272878931183365, n_datos: 5</vt:lpstr>
      <vt:lpstr>Hydroxy acids and derivatives (CHEMONTID:0000472): 0.0009231712089964, n_datos: 9</vt:lpstr>
      <vt:lpstr>Hydroxy acids and derivatives (CHEMONTID:0000472): 0.0003142381182706, n_datos: 8</vt:lpstr>
      <vt:lpstr>Hydroxy acids and derivatives (CHEMONTID:0000472): 0.0003142381182706, n_datos: 9</vt:lpstr>
      <vt:lpstr>Hydroxy acids and derivatives (CHEMONTID:0000472): 1.8274934945798896e-05, n_datos: 9</vt:lpstr>
      <vt:lpstr>Hydroxy acids and derivatives (CHEMONTID:0000472): 1.72881624886693e-05, n_datos: 9</vt:lpstr>
      <vt:lpstr>Hydroxy acids and derivatives (CHEMONTID:0000472): 4.403960991500058e-07, n_datos: 9</vt:lpstr>
      <vt:lpstr>Hydroxy acids and derivatives (CHEMONTID:0000472): 1.06325901500012e-07, n_datos: 5</vt:lpstr>
      <vt:lpstr>Hydroxy acids and derivatives (CHEMONTID:0000472): 3.7258859904124373e-23, n_datos: 5</vt:lpstr>
      <vt:lpstr>Keto acids and derivatives (CHEMONTID:0000389): 1.0, n_datos: 6</vt:lpstr>
      <vt:lpstr>Keto acids and derivatives (CHEMONTID:0000389): 0.0481134590143356, n_datos: 9</vt:lpstr>
      <vt:lpstr>Keto acids and derivatives (CHEMONTID:0000389): 0.0459348706978048, n_datos: 6</vt:lpstr>
      <vt:lpstr>Keto acids and derivatives (CHEMONTID:0000389): 0.045332668056117, n_datos: 6</vt:lpstr>
      <vt:lpstr>Keto acids and derivatives (CHEMONTID:0000389): 0.0427840089729552, n_datos: 7</vt:lpstr>
      <vt:lpstr>Keto acids and derivatives (CHEMONTID:0000389): 0.0419642475359982, n_datos: 5</vt:lpstr>
      <vt:lpstr>Keto acids and derivatives (CHEMONTID:0000389): 0.0416951337438629, n_datos: 5</vt:lpstr>
      <vt:lpstr>Keto acids and derivatives (CHEMONTID:0000389): 0.0397897179269656, n_datos: 5</vt:lpstr>
      <vt:lpstr>Keto acids and derivatives (CHEMONTID:0000389): 0.0391104028672626, n_datos: 5</vt:lpstr>
      <vt:lpstr>Keto acids and derivatives (CHEMONTID:0000389): 0.0338282675219074, n_datos: 5</vt:lpstr>
      <vt:lpstr>Keto acids and derivatives (CHEMONTID:0000389): 0.0259351791031099, n_datos: 5</vt:lpstr>
      <vt:lpstr>Keto acids and derivatives (CHEMONTID:0000389): 0.0207764706777728, n_datos: 7</vt:lpstr>
      <vt:lpstr>Keto acids and derivatives (CHEMONTID:0000389): 0.0001286965033247, n_datos: 6</vt:lpstr>
      <vt:lpstr>Keto acids and derivatives (CHEMONTID:0000389): 2.477737596194657e-06, n_datos: 5</vt:lpstr>
      <vt:lpstr>Keto acids and derivatives (CHEMONTID:0000389): 2.4595579163248447e-06, n_datos: 5</vt:lpstr>
      <vt:lpstr>Keto acids and derivatives (CHEMONTID:0000389): 2.374814425495494e-06, n_datos: 5</vt:lpstr>
      <vt:lpstr>Keto acids and derivatives (CHEMONTID:0000389): 2.2368058306808075e-06, n_datos: 5</vt:lpstr>
      <vt:lpstr>Keto acids and derivatives (CHEMONTID:0000389): 2.2333139598073264e-06, n_datos: 5</vt:lpstr>
      <vt:lpstr>Keto acids and derivatives (CHEMONTID:0000389): 2.195181389738951e-06, n_datos: 5</vt:lpstr>
      <vt:lpstr>Keto acids and derivatives (CHEMONTID:0000389): 2.172036213095347e-06, n_datos: 5</vt:lpstr>
      <vt:lpstr>Keto acids and derivatives (CHEMONTID:0000389): 1.5294848093303022e-08, n_datos: 5</vt:lpstr>
      <vt:lpstr>Keto acids and derivatives (CHEMONTID:0000389): 1.5255877670005955e-08, n_datos: 5</vt:lpstr>
      <vt:lpstr>Keto acids and derivatives (CHEMONTID:0000389): 3.6435938386049935e-11, n_datos: 5</vt:lpstr>
      <vt:lpstr>Phenylpropanoic acids (CHEMONTID:0002551): 1.0, n_datos: 5</vt:lpstr>
      <vt:lpstr>Phenylpropanoic acids (CHEMONTID:0002551): 0.1343998494346108, n_datos: 6</vt:lpstr>
      <vt:lpstr>Phenylpropanoic acids (CHEMONTID:0002551): 0.1255723720556455, n_datos: 5</vt:lpstr>
      <vt:lpstr>Phenylpropanoic acids (CHEMONTID:0002551): 0.1197396168909527, n_datos: 5</vt:lpstr>
      <vt:lpstr>Phenylpropanoic acids (CHEMONTID:0002551): 0.1108125866967945, n_datos: 6</vt:lpstr>
      <vt:lpstr>Phenylpropanoic acids (CHEMONTID:0002551): 0.1105379769237323, n_datos: 6</vt:lpstr>
      <vt:lpstr>Phenylpropanoic acids (CHEMONTID:0002551): 0.1102824749014329, n_datos: 7</vt:lpstr>
      <vt:lpstr>Phenylpropanoic acids (CHEMONTID:0002551): 0.1054461821217085, n_datos: 7</vt:lpstr>
      <vt:lpstr>Phenylpropanoic acids (CHEMONTID:0002551): 0.1040449914179656, n_datos: 5</vt:lpstr>
      <vt:lpstr>Phenylpropanoic acids (CHEMONTID:0002551): 0.1038788184490946, n_datos: 5</vt:lpstr>
      <vt:lpstr>Phenylpropanoic acids (CHEMONTID:0002551): 0.0993348793621387, n_datos: 5</vt:lpstr>
      <vt:lpstr>Phenylpropanoic acids (CHEMONTID:0002551): 0.0950795219011269, n_datos: 5</vt:lpstr>
      <vt:lpstr>Phenylpropanoic acids (CHEMONTID:0002551): 0.0949728886757327, n_datos: 5</vt:lpstr>
      <vt:lpstr>Phenylpropanoic acids (CHEMONTID:0002551): 0.0949414047477399, n_datos: 6</vt:lpstr>
      <vt:lpstr>Phenylpropanoic acids (CHEMONTID:0002551): 0.0922409747637436, n_datos: 7</vt:lpstr>
      <vt:lpstr>Phenylpropanoic acids (CHEMONTID:0002551): 0.0913084402504004, n_datos: 6</vt:lpstr>
      <vt:lpstr>Phenylpropanoic acids (CHEMONTID:0002551): 0.0883354130804639, n_datos: 6</vt:lpstr>
      <vt:lpstr>Phenylpropanoic acids (CHEMONTID:0002551): 0.0877638611789978, n_datos: 6</vt:lpstr>
      <vt:lpstr>Phenylpropanoic acids (CHEMONTID:0002551): 0.085044313058174, n_datos: 6</vt:lpstr>
      <vt:lpstr>Phenylpropanoic acids (CHEMONTID:0002551): 0.084456673911006, n_datos: 7</vt:lpstr>
      <vt:lpstr>Phenylpropanoic acids (CHEMONTID:0002551): 0.084400183208941, n_datos: 7</vt:lpstr>
      <vt:lpstr>Phenylpropanoic acids (CHEMONTID:0002551): 0.0843003694800137, n_datos: 6</vt:lpstr>
      <vt:lpstr>Phenylpropanoic acids (CHEMONTID:0002551): 0.0838068576068969, n_datos: 6</vt:lpstr>
      <vt:lpstr>Phenylpropanoic acids (CHEMONTID:0002551): 0.0795008203174371, n_datos: 6</vt:lpstr>
      <vt:lpstr>Phenylpropanoic acids (CHEMONTID:0002551): 0.0778712383453849, n_datos: 6</vt:lpstr>
      <vt:lpstr>Phenylpropanoic acids (CHEMONTID:0002551): 0.0740972216760656, n_datos: 7</vt:lpstr>
      <vt:lpstr>Phenylpropanoic acids (CHEMONTID:0002551): 0.0723323805435075, n_datos: 6</vt:lpstr>
      <vt:lpstr>Phenylpropanoic acids (CHEMONTID:0002551): 0.0342668153779878, n_datos: 6</vt:lpstr>
      <vt:lpstr>Phenylpropanoic acids (CHEMONTID:0002551): 0.016544353696178, n_datos: 6</vt:lpstr>
      <vt:lpstr>Phenylpropanoic acids (CHEMONTID:0002551): 0.0003203083771275, n_datos: 6</vt:lpstr>
      <vt:lpstr>Phenylpropanoic acids (CHEMONTID:0002551): 5.695657242601565e-06, n_datos: 6</vt:lpstr>
      <vt:lpstr>Phenylpropanoic acids (CHEMONTID:0002551): 2.220890079581219e-07, n_datos: 7</vt:lpstr>
      <vt:lpstr>Organic carbonic acids and derivatives (CHEMONTID:0000364): 1.0, n_datos: 9</vt:lpstr>
      <vt:lpstr>Organic carbonic acids and derivatives (CHEMONTID:0000364): 2.654243128440217e-05, n_datos: 7</vt:lpstr>
      <vt:lpstr>Organic carbonic acids and derivatives (CHEMONTID:0000364): 2.515488296010373e-05, n_datos: 5</vt:lpstr>
      <vt:lpstr>Carboxylic acids and derivatives (CHEMONTID:0000265): 1.0, n_datos: 9</vt:lpstr>
      <vt:lpstr>Carboxylic acids and derivatives (CHEMONTID:0000265): 0.0023246557433716, n_datos: 7</vt:lpstr>
      <vt:lpstr>Carboxylic acids and derivatives (CHEMONTID:0000265): 0.0023228278082069, n_datos: 7</vt:lpstr>
      <vt:lpstr>Carboxylic acids and derivatives (CHEMONTID:0000265): 0.0023219492016469, n_datos: 6</vt:lpstr>
      <vt:lpstr>Carboxylic acids and derivatives (CHEMONTID:0000265): 0.002318960242238, n_datos: 7</vt:lpstr>
      <vt:lpstr>Carboxylic acids and derivatives (CHEMONTID:0000265): 0.002314880866613, n_datos: 8</vt:lpstr>
      <vt:lpstr>Carboxylic acids and derivatives (CHEMONTID:0000265): 0.0022988444538894, n_datos: 9</vt:lpstr>
      <vt:lpstr>Carboxylic acids and derivatives (CHEMONTID:0000265): 0.0022069578307378, n_datos: 9</vt:lpstr>
      <vt:lpstr>Carboxylic acids and derivatives (CHEMONTID:0000265): 0.0021948709695387, n_datos: 8</vt:lpstr>
      <vt:lpstr>Carboxylic acids and derivatives (CHEMONTID:0000265): 0.0021926756927928, n_datos: 8</vt:lpstr>
      <vt:lpstr>Carboxylic acids and derivatives (CHEMONTID:0000265): 0.0021734549914643, n_datos: 8</vt:lpstr>
      <vt:lpstr>Carboxylic acids and derivatives (CHEMONTID:0000265): 2.515645625436343e-05, n_datos: 5</vt:lpstr>
      <vt:lpstr>Carboxylic acids and derivatives (CHEMONTID:0000265): 2.9919990282805586e-07, n_datos: 9</vt:lpstr>
      <vt:lpstr>Carboxylic acids and derivatives (CHEMONTID:0000265): 1.126496409752516e-07, n_datos: 5</vt:lpstr>
      <vt:lpstr>Carboxylic acids and derivatives (CHEMONTID:0000265): 4.936722453294853e-09, n_datos: 8</vt:lpstr>
      <vt:lpstr>Carboxylic acids and derivatives (CHEMONTID:0000265): 7.025061462037745e-10, n_datos: 8</vt:lpstr>
      <vt:lpstr>Carboxylic acids and derivatives (CHEMONTID:0000265): 2.2875214056932163e-16, n_datos: 7</vt:lpstr>
      <vt:lpstr>Carboxylic acids and derivatives (CHEMONTID:0000265): 1.0214574209936456e-16, n_datos: 7</vt:lpstr>
      <vt:lpstr>Carboxylic acids and derivatives (CHEMONTID:0000265): 1.5627052476625498e-18, n_datos: 6</vt:lpstr>
      <vt:lpstr>Carboxylic acids and derivatives (CHEMONTID:0000265): 1.5625761049333528e-18, n_datos: 6</vt:lpstr>
      <vt:lpstr>Carboxylic acids and derivatives (CHEMONTID:0000265): 1.5608746033131646e-18, n_datos: 5</vt:lpstr>
      <vt:lpstr>Carboxylic acids and derivatives (CHEMONTID:0000265): 1.5560142799330025e-18, n_datos: 8</vt:lpstr>
      <vt:lpstr>Carboxylic acids and derivatives (CHEMONTID:0000265): 1.5357973180664032e-18, n_datos: 8</vt:lpstr>
      <vt:lpstr>Carboxylic acids and derivatives (CHEMONTID:0000265): 1.5100181642578496e-18, n_datos: 8</vt:lpstr>
      <vt:lpstr>Carboxylic acids and derivatives (CHEMONTID:0000265): 1.5092041747257198e-18, n_datos: 8</vt:lpstr>
      <vt:lpstr>Carboxylic acids and derivatives (CHEMONTID:0000265): 1.4751526384940652e-18, n_datos: 7</vt:lpstr>
      <vt:lpstr>Carboxylic acids and derivatives (CHEMONTID:0000265): 1.4705427637597373e-18, n_datos: 7</vt:lpstr>
      <vt:lpstr>Carboxylic acids and derivatives (CHEMONTID:0000265): 1.4428000879850926e-18, n_datos: 7</vt:lpstr>
      <vt:lpstr>Carboxylic acids and derivatives (CHEMONTID:0000265): 1.4197760659036617e-18, n_datos: 7</vt:lpstr>
      <vt:lpstr>Carboxylic acids and derivatives (CHEMONTID:0000265): 5.331922298595383e-19, n_datos: 7</vt:lpstr>
      <vt:lpstr>Carboxylic acids and derivatives (CHEMONTID:0000265): 2.8939590692053163e-19, n_datos: 7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Carlos Moragon</cp:lastModifiedBy>
  <cp:revision>2</cp:revision>
  <dcterms:created xsi:type="dcterms:W3CDTF">2013-01-27T09:14:16Z</dcterms:created>
  <dcterms:modified xsi:type="dcterms:W3CDTF">2025-03-31T15:29:49Z</dcterms:modified>
  <cp:category/>
</cp:coreProperties>
</file>